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0" r:id="rId2"/>
    <p:sldId id="689" r:id="rId3"/>
    <p:sldId id="318" r:id="rId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effectLst/>
              </a:rPr>
              <a:t>Elements of a Purchasing Plan</a:t>
            </a:r>
            <a:r>
              <a:rPr lang="en-US" dirty="0" smtClean="0">
                <a:effectLst/>
                <a:latin typeface="Tahoma" panose="020B0604030504040204" pitchFamily="34" charset="0"/>
                <a:ea typeface="Tahoma" panose="020B0604030504040204" pitchFamily="34" charset="0"/>
                <a:cs typeface="Tahoma" panose="020B0604030504040204" pitchFamily="34" charset="0"/>
              </a:rPr>
              <a:t>–</a:t>
            </a:r>
            <a:r>
              <a:rPr lang="en-US" dirty="0" smtClean="0">
                <a:effectLst/>
              </a:rPr>
              <a:t/>
            </a:r>
            <a:br>
              <a:rPr lang="en-US" dirty="0" smtClean="0">
                <a:effectLst/>
              </a:rPr>
            </a:br>
            <a:r>
              <a:rPr lang="en-US" i="1" dirty="0" smtClean="0">
                <a:effectLst/>
              </a:rPr>
              <a:t>Refer to Handout</a:t>
            </a:r>
            <a:endParaRPr lang="en-US" i="1" dirty="0">
              <a:effectLst/>
            </a:endParaRPr>
          </a:p>
        </p:txBody>
      </p:sp>
    </p:spTree>
    <p:extLst>
      <p:ext uri="{BB962C8B-B14F-4D97-AF65-F5344CB8AC3E}">
        <p14:creationId xmlns:p14="http://schemas.microsoft.com/office/powerpoint/2010/main" val="123081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15680</TotalTime>
  <Words>121</Words>
  <Application>Microsoft Office PowerPoint</Application>
  <PresentationFormat>On-screen Show (4:3)</PresentationFormat>
  <Paragraphs>13</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Rounded MT Bold</vt:lpstr>
      <vt:lpstr>Tahoma</vt:lpstr>
      <vt:lpstr>Default Design</vt:lpstr>
      <vt:lpstr>Financial Management:  Workshop for CILs…Regulations and Beyond  Baltimore, Maryland May 25-27, 2016  </vt:lpstr>
      <vt:lpstr>Elements of a Purchasing Plan– Refer to Handout</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570</cp:revision>
  <cp:lastPrinted>2016-04-22T12:50:10Z</cp:lastPrinted>
  <dcterms:created xsi:type="dcterms:W3CDTF">2011-01-05T14:17:40Z</dcterms:created>
  <dcterms:modified xsi:type="dcterms:W3CDTF">2016-06-15T14:26:56Z</dcterms:modified>
</cp:coreProperties>
</file>