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626" r:id="rId2"/>
    <p:sldId id="691" r:id="rId3"/>
    <p:sldId id="861" r:id="rId4"/>
    <p:sldId id="1130" r:id="rId5"/>
    <p:sldId id="259" r:id="rId6"/>
    <p:sldId id="1137" r:id="rId7"/>
    <p:sldId id="1134" r:id="rId8"/>
    <p:sldId id="1141" r:id="rId9"/>
    <p:sldId id="1131" r:id="rId10"/>
    <p:sldId id="1132" r:id="rId11"/>
    <p:sldId id="1133" r:id="rId12"/>
    <p:sldId id="1135" r:id="rId13"/>
    <p:sldId id="1136" r:id="rId14"/>
    <p:sldId id="1138" r:id="rId15"/>
    <p:sldId id="1139" r:id="rId16"/>
    <p:sldId id="1140" r:id="rId17"/>
    <p:sldId id="811" r:id="rId18"/>
    <p:sldId id="1112" r:id="rId19"/>
    <p:sldId id="889" r:id="rId20"/>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p:scale>
          <a:sx n="60" d="100"/>
          <a:sy n="60" d="100"/>
        </p:scale>
        <p:origin x="360" y="-6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D1A3F-B95B-42B6-8BC1-87E7A7D94105}" type="doc">
      <dgm:prSet loTypeId="urn:microsoft.com/office/officeart/2005/8/layout/hierarchy1" loCatId="hierarchy" qsTypeId="urn:microsoft.com/office/officeart/2005/8/quickstyle/simple1" qsCatId="simple" csTypeId="urn:microsoft.com/office/officeart/2005/8/colors/accent6_2" csCatId="accent6" phldr="1"/>
      <dgm:spPr/>
      <dgm:t>
        <a:bodyPr/>
        <a:lstStyle/>
        <a:p>
          <a:endParaRPr lang="en-US"/>
        </a:p>
      </dgm:t>
    </dgm:pt>
    <dgm:pt modelId="{C5EF4364-3759-4A0A-976C-9DBAF83D3015}">
      <dgm:prSet phldrT="[Text]"/>
      <dgm:spPr/>
      <dgm:t>
        <a:bodyPr/>
        <a:lstStyle/>
        <a:p>
          <a:r>
            <a:rPr lang="en-US" dirty="0"/>
            <a:t>Mission</a:t>
          </a:r>
        </a:p>
      </dgm:t>
    </dgm:pt>
    <dgm:pt modelId="{857E6329-D964-43EC-A171-EC9BF4FCA169}" type="parTrans" cxnId="{86016762-0F79-4F6A-8FCA-4F27A409AAE0}">
      <dgm:prSet/>
      <dgm:spPr/>
      <dgm:t>
        <a:bodyPr/>
        <a:lstStyle/>
        <a:p>
          <a:endParaRPr lang="en-US"/>
        </a:p>
      </dgm:t>
    </dgm:pt>
    <dgm:pt modelId="{1FD2E4C9-A1FB-4A67-81C7-F351400E9E51}" type="sibTrans" cxnId="{86016762-0F79-4F6A-8FCA-4F27A409AAE0}">
      <dgm:prSet/>
      <dgm:spPr/>
      <dgm:t>
        <a:bodyPr/>
        <a:lstStyle/>
        <a:p>
          <a:endParaRPr lang="en-US"/>
        </a:p>
      </dgm:t>
    </dgm:pt>
    <dgm:pt modelId="{75A3AAB8-7853-424B-87CA-34F8B8D9F128}">
      <dgm:prSet phldrT="[Text]"/>
      <dgm:spPr/>
      <dgm:t>
        <a:bodyPr/>
        <a:lstStyle/>
        <a:p>
          <a:r>
            <a:rPr lang="en-US" dirty="0"/>
            <a:t>Goal 1</a:t>
          </a:r>
        </a:p>
      </dgm:t>
    </dgm:pt>
    <dgm:pt modelId="{B6246EF5-2AC1-4ECE-BB2E-80E7D1290DF1}" type="parTrans" cxnId="{ECD327B7-0BCC-4C88-B52C-973133AF07BD}">
      <dgm:prSet/>
      <dgm:spPr/>
      <dgm:t>
        <a:bodyPr/>
        <a:lstStyle/>
        <a:p>
          <a:endParaRPr lang="en-US"/>
        </a:p>
      </dgm:t>
    </dgm:pt>
    <dgm:pt modelId="{19456999-39CA-490F-92CD-96E9C3E3CFC0}" type="sibTrans" cxnId="{ECD327B7-0BCC-4C88-B52C-973133AF07BD}">
      <dgm:prSet/>
      <dgm:spPr/>
      <dgm:t>
        <a:bodyPr/>
        <a:lstStyle/>
        <a:p>
          <a:endParaRPr lang="en-US"/>
        </a:p>
      </dgm:t>
    </dgm:pt>
    <dgm:pt modelId="{594A1E6D-4079-4A8B-8125-7AD437D3FFD5}">
      <dgm:prSet phldrT="[Text]"/>
      <dgm:spPr/>
      <dgm:t>
        <a:bodyPr/>
        <a:lstStyle/>
        <a:p>
          <a:r>
            <a:rPr lang="en-US" dirty="0"/>
            <a:t>Objective 1.1</a:t>
          </a:r>
        </a:p>
      </dgm:t>
    </dgm:pt>
    <dgm:pt modelId="{02FE109A-4FF1-430F-9084-9177FDE0F6FA}" type="parTrans" cxnId="{32C97534-5CB1-4706-80D2-5155DA1FA6C2}">
      <dgm:prSet/>
      <dgm:spPr/>
      <dgm:t>
        <a:bodyPr/>
        <a:lstStyle/>
        <a:p>
          <a:endParaRPr lang="en-US"/>
        </a:p>
      </dgm:t>
    </dgm:pt>
    <dgm:pt modelId="{BD5371CB-DC58-40A5-9875-BD9DF4194C6B}" type="sibTrans" cxnId="{32C97534-5CB1-4706-80D2-5155DA1FA6C2}">
      <dgm:prSet/>
      <dgm:spPr/>
      <dgm:t>
        <a:bodyPr/>
        <a:lstStyle/>
        <a:p>
          <a:endParaRPr lang="en-US"/>
        </a:p>
      </dgm:t>
    </dgm:pt>
    <dgm:pt modelId="{EE188DBF-9CEC-4235-AB13-EE717C54C787}">
      <dgm:prSet phldrT="[Text]"/>
      <dgm:spPr/>
      <dgm:t>
        <a:bodyPr/>
        <a:lstStyle/>
        <a:p>
          <a:r>
            <a:rPr lang="en-US" dirty="0"/>
            <a:t>Activity </a:t>
          </a:r>
        </a:p>
      </dgm:t>
    </dgm:pt>
    <dgm:pt modelId="{9902F7BD-A5E6-4B08-B71E-D2C2A9BBEBD7}" type="parTrans" cxnId="{CE1B98FC-AF6F-4BD8-B816-9CD4138636FF}">
      <dgm:prSet/>
      <dgm:spPr/>
      <dgm:t>
        <a:bodyPr/>
        <a:lstStyle/>
        <a:p>
          <a:endParaRPr lang="en-US"/>
        </a:p>
      </dgm:t>
    </dgm:pt>
    <dgm:pt modelId="{B76B50C0-98BC-4F77-AF09-592824BFB595}" type="sibTrans" cxnId="{CE1B98FC-AF6F-4BD8-B816-9CD4138636FF}">
      <dgm:prSet/>
      <dgm:spPr/>
      <dgm:t>
        <a:bodyPr/>
        <a:lstStyle/>
        <a:p>
          <a:endParaRPr lang="en-US"/>
        </a:p>
      </dgm:t>
    </dgm:pt>
    <dgm:pt modelId="{7495277D-E553-4061-BB67-B9233D327F2A}">
      <dgm:prSet phldrT="[Text]"/>
      <dgm:spPr/>
      <dgm:t>
        <a:bodyPr/>
        <a:lstStyle/>
        <a:p>
          <a:r>
            <a:rPr lang="en-US" dirty="0"/>
            <a:t>Goal 2</a:t>
          </a:r>
        </a:p>
      </dgm:t>
    </dgm:pt>
    <dgm:pt modelId="{57A0C180-4DD3-4289-9378-A96804310770}" type="parTrans" cxnId="{7C0C7D86-F987-4171-BB5D-D0BEB3194478}">
      <dgm:prSet/>
      <dgm:spPr/>
      <dgm:t>
        <a:bodyPr/>
        <a:lstStyle/>
        <a:p>
          <a:endParaRPr lang="en-US"/>
        </a:p>
      </dgm:t>
    </dgm:pt>
    <dgm:pt modelId="{98912283-87C8-41A4-A827-A970B4BF83E7}" type="sibTrans" cxnId="{7C0C7D86-F987-4171-BB5D-D0BEB3194478}">
      <dgm:prSet/>
      <dgm:spPr/>
      <dgm:t>
        <a:bodyPr/>
        <a:lstStyle/>
        <a:p>
          <a:endParaRPr lang="en-US"/>
        </a:p>
      </dgm:t>
    </dgm:pt>
    <dgm:pt modelId="{AA46DD0E-2BF5-4D41-AD30-B9C909351FFE}">
      <dgm:prSet phldrT="[Text]"/>
      <dgm:spPr/>
      <dgm:t>
        <a:bodyPr/>
        <a:lstStyle/>
        <a:p>
          <a:r>
            <a:rPr lang="en-US" dirty="0"/>
            <a:t>Objective 2.1</a:t>
          </a:r>
        </a:p>
      </dgm:t>
    </dgm:pt>
    <dgm:pt modelId="{6477639E-AA99-40D9-819A-1BEC60B7B5B0}" type="parTrans" cxnId="{05E9B553-5D12-4DCF-B188-C450B01E96AD}">
      <dgm:prSet/>
      <dgm:spPr/>
      <dgm:t>
        <a:bodyPr/>
        <a:lstStyle/>
        <a:p>
          <a:endParaRPr lang="en-US"/>
        </a:p>
      </dgm:t>
    </dgm:pt>
    <dgm:pt modelId="{94D65556-ABCD-4A3C-887F-4C3D112FD6F5}" type="sibTrans" cxnId="{05E9B553-5D12-4DCF-B188-C450B01E96AD}">
      <dgm:prSet/>
      <dgm:spPr/>
      <dgm:t>
        <a:bodyPr/>
        <a:lstStyle/>
        <a:p>
          <a:endParaRPr lang="en-US"/>
        </a:p>
      </dgm:t>
    </dgm:pt>
    <dgm:pt modelId="{DCD478C6-5CF5-4DEB-8382-0AF95468A36C}">
      <dgm:prSet phldrT="[Text]"/>
      <dgm:spPr/>
      <dgm:t>
        <a:bodyPr/>
        <a:lstStyle/>
        <a:p>
          <a:r>
            <a:rPr lang="en-US" dirty="0"/>
            <a:t>Activity</a:t>
          </a:r>
        </a:p>
      </dgm:t>
    </dgm:pt>
    <dgm:pt modelId="{929A5EAE-B1C3-4B24-B179-5FAA762F0DE8}" type="parTrans" cxnId="{FF94ACEE-62B8-49D3-8BC5-1B51B58417F2}">
      <dgm:prSet/>
      <dgm:spPr/>
      <dgm:t>
        <a:bodyPr/>
        <a:lstStyle/>
        <a:p>
          <a:endParaRPr lang="en-US"/>
        </a:p>
      </dgm:t>
    </dgm:pt>
    <dgm:pt modelId="{91F1B3C4-680B-4852-9A93-C13EA696FE43}" type="sibTrans" cxnId="{FF94ACEE-62B8-49D3-8BC5-1B51B58417F2}">
      <dgm:prSet/>
      <dgm:spPr/>
      <dgm:t>
        <a:bodyPr/>
        <a:lstStyle/>
        <a:p>
          <a:endParaRPr lang="en-US"/>
        </a:p>
      </dgm:t>
    </dgm:pt>
    <dgm:pt modelId="{E4D54CEC-09AA-4444-811E-93DD392BA09E}">
      <dgm:prSet phldrT="[Text]"/>
      <dgm:spPr/>
      <dgm:t>
        <a:bodyPr/>
        <a:lstStyle/>
        <a:p>
          <a:r>
            <a:rPr lang="en-US" dirty="0"/>
            <a:t>Objective 1.2</a:t>
          </a:r>
        </a:p>
      </dgm:t>
    </dgm:pt>
    <dgm:pt modelId="{BEB23278-119F-467E-AFCA-F9526B15E7CB}" type="parTrans" cxnId="{C3131BCF-5B86-45E6-B36C-9A093AD17CE9}">
      <dgm:prSet/>
      <dgm:spPr/>
      <dgm:t>
        <a:bodyPr/>
        <a:lstStyle/>
        <a:p>
          <a:endParaRPr lang="en-US"/>
        </a:p>
      </dgm:t>
    </dgm:pt>
    <dgm:pt modelId="{F06A31E1-A382-42DA-B222-3E5EF005CB94}" type="sibTrans" cxnId="{C3131BCF-5B86-45E6-B36C-9A093AD17CE9}">
      <dgm:prSet/>
      <dgm:spPr/>
      <dgm:t>
        <a:bodyPr/>
        <a:lstStyle/>
        <a:p>
          <a:endParaRPr lang="en-US"/>
        </a:p>
      </dgm:t>
    </dgm:pt>
    <dgm:pt modelId="{595321C7-2B99-4483-B757-057ABC3EF577}">
      <dgm:prSet phldrT="[Text]"/>
      <dgm:spPr/>
      <dgm:t>
        <a:bodyPr/>
        <a:lstStyle/>
        <a:p>
          <a:r>
            <a:rPr lang="en-US" dirty="0"/>
            <a:t>Activity</a:t>
          </a:r>
        </a:p>
      </dgm:t>
    </dgm:pt>
    <dgm:pt modelId="{B651D766-33BF-4DC2-A706-757378E15A1F}" type="parTrans" cxnId="{37290665-6C77-411F-B0B5-CEDEF127BE80}">
      <dgm:prSet/>
      <dgm:spPr/>
      <dgm:t>
        <a:bodyPr/>
        <a:lstStyle/>
        <a:p>
          <a:endParaRPr lang="en-US"/>
        </a:p>
      </dgm:t>
    </dgm:pt>
    <dgm:pt modelId="{1E597712-50CB-44A9-8A18-1ED2CE0B96CF}" type="sibTrans" cxnId="{37290665-6C77-411F-B0B5-CEDEF127BE80}">
      <dgm:prSet/>
      <dgm:spPr/>
      <dgm:t>
        <a:bodyPr/>
        <a:lstStyle/>
        <a:p>
          <a:endParaRPr lang="en-US"/>
        </a:p>
      </dgm:t>
    </dgm:pt>
    <dgm:pt modelId="{FA75090A-CD0D-4E06-BB04-D22E5C94CCD2}">
      <dgm:prSet phldrT="[Text]"/>
      <dgm:spPr/>
      <dgm:t>
        <a:bodyPr/>
        <a:lstStyle/>
        <a:p>
          <a:r>
            <a:rPr lang="en-US" dirty="0"/>
            <a:t>Objective 2.2</a:t>
          </a:r>
        </a:p>
      </dgm:t>
    </dgm:pt>
    <dgm:pt modelId="{07F9CFC3-AC4F-40FC-8BA9-C5B12A142370}" type="parTrans" cxnId="{BA82E313-94AE-42D6-9E32-EBFC144F58C3}">
      <dgm:prSet/>
      <dgm:spPr/>
      <dgm:t>
        <a:bodyPr/>
        <a:lstStyle/>
        <a:p>
          <a:endParaRPr lang="en-US"/>
        </a:p>
      </dgm:t>
    </dgm:pt>
    <dgm:pt modelId="{B57B2CAC-9EDE-4E5A-805A-C7BB6452A9C1}" type="sibTrans" cxnId="{BA82E313-94AE-42D6-9E32-EBFC144F58C3}">
      <dgm:prSet/>
      <dgm:spPr/>
      <dgm:t>
        <a:bodyPr/>
        <a:lstStyle/>
        <a:p>
          <a:endParaRPr lang="en-US"/>
        </a:p>
      </dgm:t>
    </dgm:pt>
    <dgm:pt modelId="{DCB3869E-312B-432D-8AF8-B36456622AD6}">
      <dgm:prSet phldrT="[Text]"/>
      <dgm:spPr/>
      <dgm:t>
        <a:bodyPr/>
        <a:lstStyle/>
        <a:p>
          <a:r>
            <a:rPr lang="en-US" dirty="0"/>
            <a:t>Activity</a:t>
          </a:r>
        </a:p>
      </dgm:t>
    </dgm:pt>
    <dgm:pt modelId="{4ADDA624-A040-49CF-B620-677D3E41C440}" type="parTrans" cxnId="{8C6D7B12-C778-4161-AB0F-324A43138B5D}">
      <dgm:prSet/>
      <dgm:spPr/>
      <dgm:t>
        <a:bodyPr/>
        <a:lstStyle/>
        <a:p>
          <a:endParaRPr lang="en-US"/>
        </a:p>
      </dgm:t>
    </dgm:pt>
    <dgm:pt modelId="{D0C9E51B-395C-486F-B6F2-EB869375ADE5}" type="sibTrans" cxnId="{8C6D7B12-C778-4161-AB0F-324A43138B5D}">
      <dgm:prSet/>
      <dgm:spPr/>
      <dgm:t>
        <a:bodyPr/>
        <a:lstStyle/>
        <a:p>
          <a:endParaRPr lang="en-US"/>
        </a:p>
      </dgm:t>
    </dgm:pt>
    <dgm:pt modelId="{14F13599-EFB9-4A41-8EFA-C673919D6C1B}" type="pres">
      <dgm:prSet presAssocID="{627D1A3F-B95B-42B6-8BC1-87E7A7D94105}" presName="hierChild1" presStyleCnt="0">
        <dgm:presLayoutVars>
          <dgm:chPref val="1"/>
          <dgm:dir/>
          <dgm:animOne val="branch"/>
          <dgm:animLvl val="lvl"/>
          <dgm:resizeHandles/>
        </dgm:presLayoutVars>
      </dgm:prSet>
      <dgm:spPr/>
    </dgm:pt>
    <dgm:pt modelId="{22323B16-7327-49C7-963A-8D9C5DD697AC}" type="pres">
      <dgm:prSet presAssocID="{C5EF4364-3759-4A0A-976C-9DBAF83D3015}" presName="hierRoot1" presStyleCnt="0"/>
      <dgm:spPr/>
    </dgm:pt>
    <dgm:pt modelId="{C31CD7E8-4EC0-4671-AE7A-3CAD8D90D9AF}" type="pres">
      <dgm:prSet presAssocID="{C5EF4364-3759-4A0A-976C-9DBAF83D3015}" presName="composite" presStyleCnt="0"/>
      <dgm:spPr/>
    </dgm:pt>
    <dgm:pt modelId="{E3221134-38F1-4394-B309-F033080C0545}" type="pres">
      <dgm:prSet presAssocID="{C5EF4364-3759-4A0A-976C-9DBAF83D3015}" presName="background" presStyleLbl="node0" presStyleIdx="0" presStyleCnt="1"/>
      <dgm:spPr/>
    </dgm:pt>
    <dgm:pt modelId="{4342EAF5-70B5-4772-BB50-5B8DF28B81DE}" type="pres">
      <dgm:prSet presAssocID="{C5EF4364-3759-4A0A-976C-9DBAF83D3015}" presName="text" presStyleLbl="fgAcc0" presStyleIdx="0" presStyleCnt="1">
        <dgm:presLayoutVars>
          <dgm:chPref val="3"/>
        </dgm:presLayoutVars>
      </dgm:prSet>
      <dgm:spPr/>
    </dgm:pt>
    <dgm:pt modelId="{6BAD9B10-477E-4CEB-A197-31EE3419C5AC}" type="pres">
      <dgm:prSet presAssocID="{C5EF4364-3759-4A0A-976C-9DBAF83D3015}" presName="hierChild2" presStyleCnt="0"/>
      <dgm:spPr/>
    </dgm:pt>
    <dgm:pt modelId="{66DB9AE0-343E-4F40-B68B-3E6AD2538BCF}" type="pres">
      <dgm:prSet presAssocID="{B6246EF5-2AC1-4ECE-BB2E-80E7D1290DF1}" presName="Name10" presStyleLbl="parChTrans1D2" presStyleIdx="0" presStyleCnt="2"/>
      <dgm:spPr/>
    </dgm:pt>
    <dgm:pt modelId="{B4724E71-A8C9-4336-8BFA-42A71C369449}" type="pres">
      <dgm:prSet presAssocID="{75A3AAB8-7853-424B-87CA-34F8B8D9F128}" presName="hierRoot2" presStyleCnt="0"/>
      <dgm:spPr/>
    </dgm:pt>
    <dgm:pt modelId="{7DD2A296-3D28-456E-9D98-8D63A038F7C9}" type="pres">
      <dgm:prSet presAssocID="{75A3AAB8-7853-424B-87CA-34F8B8D9F128}" presName="composite2" presStyleCnt="0"/>
      <dgm:spPr/>
    </dgm:pt>
    <dgm:pt modelId="{DAA21F06-C041-45F7-8374-E01C69812970}" type="pres">
      <dgm:prSet presAssocID="{75A3AAB8-7853-424B-87CA-34F8B8D9F128}" presName="background2" presStyleLbl="node2" presStyleIdx="0" presStyleCnt="2"/>
      <dgm:spPr/>
    </dgm:pt>
    <dgm:pt modelId="{57956E6C-51CB-487E-ABAE-543F00892FFE}" type="pres">
      <dgm:prSet presAssocID="{75A3AAB8-7853-424B-87CA-34F8B8D9F128}" presName="text2" presStyleLbl="fgAcc2" presStyleIdx="0" presStyleCnt="2">
        <dgm:presLayoutVars>
          <dgm:chPref val="3"/>
        </dgm:presLayoutVars>
      </dgm:prSet>
      <dgm:spPr/>
    </dgm:pt>
    <dgm:pt modelId="{A8F8A74E-6F7A-4FDB-BB84-A6E113BE2007}" type="pres">
      <dgm:prSet presAssocID="{75A3AAB8-7853-424B-87CA-34F8B8D9F128}" presName="hierChild3" presStyleCnt="0"/>
      <dgm:spPr/>
    </dgm:pt>
    <dgm:pt modelId="{BC9F5786-21B1-45B3-9BA7-2C23564B1B11}" type="pres">
      <dgm:prSet presAssocID="{02FE109A-4FF1-430F-9084-9177FDE0F6FA}" presName="Name17" presStyleLbl="parChTrans1D3" presStyleIdx="0" presStyleCnt="4"/>
      <dgm:spPr/>
    </dgm:pt>
    <dgm:pt modelId="{8ED65619-F980-4C3C-B6AE-31AF8465453E}" type="pres">
      <dgm:prSet presAssocID="{594A1E6D-4079-4A8B-8125-7AD437D3FFD5}" presName="hierRoot3" presStyleCnt="0"/>
      <dgm:spPr/>
    </dgm:pt>
    <dgm:pt modelId="{DE9C6529-BF61-42B8-98E0-FE6B3A53D36E}" type="pres">
      <dgm:prSet presAssocID="{594A1E6D-4079-4A8B-8125-7AD437D3FFD5}" presName="composite3" presStyleCnt="0"/>
      <dgm:spPr/>
    </dgm:pt>
    <dgm:pt modelId="{B0CFAC3E-BD9F-47D8-9D15-BBE2B5D3C77A}" type="pres">
      <dgm:prSet presAssocID="{594A1E6D-4079-4A8B-8125-7AD437D3FFD5}" presName="background3" presStyleLbl="node3" presStyleIdx="0" presStyleCnt="4"/>
      <dgm:spPr/>
    </dgm:pt>
    <dgm:pt modelId="{A0C2C1B6-8211-4BC4-B37C-D5DAB3DD30AF}" type="pres">
      <dgm:prSet presAssocID="{594A1E6D-4079-4A8B-8125-7AD437D3FFD5}" presName="text3" presStyleLbl="fgAcc3" presStyleIdx="0" presStyleCnt="4">
        <dgm:presLayoutVars>
          <dgm:chPref val="3"/>
        </dgm:presLayoutVars>
      </dgm:prSet>
      <dgm:spPr/>
    </dgm:pt>
    <dgm:pt modelId="{A42EFF27-F3A7-4EA8-A288-B3827AD3B22A}" type="pres">
      <dgm:prSet presAssocID="{594A1E6D-4079-4A8B-8125-7AD437D3FFD5}" presName="hierChild4" presStyleCnt="0"/>
      <dgm:spPr/>
    </dgm:pt>
    <dgm:pt modelId="{FC05C188-3AEC-4410-AAF7-38100EDBFBB2}" type="pres">
      <dgm:prSet presAssocID="{B651D766-33BF-4DC2-A706-757378E15A1F}" presName="Name23" presStyleLbl="parChTrans1D4" presStyleIdx="0" presStyleCnt="4"/>
      <dgm:spPr/>
    </dgm:pt>
    <dgm:pt modelId="{BAA827E3-5EEC-43FA-B9D2-76CF1C15A1B2}" type="pres">
      <dgm:prSet presAssocID="{595321C7-2B99-4483-B757-057ABC3EF577}" presName="hierRoot4" presStyleCnt="0"/>
      <dgm:spPr/>
    </dgm:pt>
    <dgm:pt modelId="{9443B905-5593-42D7-AA80-C4B52DC8B456}" type="pres">
      <dgm:prSet presAssocID="{595321C7-2B99-4483-B757-057ABC3EF577}" presName="composite4" presStyleCnt="0"/>
      <dgm:spPr/>
    </dgm:pt>
    <dgm:pt modelId="{C221296E-6345-499A-AD0B-323A1D956BD1}" type="pres">
      <dgm:prSet presAssocID="{595321C7-2B99-4483-B757-057ABC3EF577}" presName="background4" presStyleLbl="node4" presStyleIdx="0" presStyleCnt="4"/>
      <dgm:spPr/>
    </dgm:pt>
    <dgm:pt modelId="{B8B3A45A-C84F-46EE-8586-CDFA92F9FE51}" type="pres">
      <dgm:prSet presAssocID="{595321C7-2B99-4483-B757-057ABC3EF577}" presName="text4" presStyleLbl="fgAcc4" presStyleIdx="0" presStyleCnt="4">
        <dgm:presLayoutVars>
          <dgm:chPref val="3"/>
        </dgm:presLayoutVars>
      </dgm:prSet>
      <dgm:spPr/>
    </dgm:pt>
    <dgm:pt modelId="{E1E0672E-A26C-4BCF-B02C-5FD9FA5A39BD}" type="pres">
      <dgm:prSet presAssocID="{595321C7-2B99-4483-B757-057ABC3EF577}" presName="hierChild5" presStyleCnt="0"/>
      <dgm:spPr/>
    </dgm:pt>
    <dgm:pt modelId="{BF287634-1B21-4C67-84A2-24B011601F48}" type="pres">
      <dgm:prSet presAssocID="{BEB23278-119F-467E-AFCA-F9526B15E7CB}" presName="Name17" presStyleLbl="parChTrans1D3" presStyleIdx="1" presStyleCnt="4"/>
      <dgm:spPr/>
    </dgm:pt>
    <dgm:pt modelId="{09201A3D-7C8C-413E-8823-EAC9A22469F0}" type="pres">
      <dgm:prSet presAssocID="{E4D54CEC-09AA-4444-811E-93DD392BA09E}" presName="hierRoot3" presStyleCnt="0"/>
      <dgm:spPr/>
    </dgm:pt>
    <dgm:pt modelId="{470E3FB4-009A-45C2-AE9C-C2CA04DC1C6C}" type="pres">
      <dgm:prSet presAssocID="{E4D54CEC-09AA-4444-811E-93DD392BA09E}" presName="composite3" presStyleCnt="0"/>
      <dgm:spPr/>
    </dgm:pt>
    <dgm:pt modelId="{1F241635-4E97-4E6F-A862-BA37008C0FAD}" type="pres">
      <dgm:prSet presAssocID="{E4D54CEC-09AA-4444-811E-93DD392BA09E}" presName="background3" presStyleLbl="node3" presStyleIdx="1" presStyleCnt="4"/>
      <dgm:spPr/>
    </dgm:pt>
    <dgm:pt modelId="{1105881F-B260-41FE-B5BB-0BBF34E720D0}" type="pres">
      <dgm:prSet presAssocID="{E4D54CEC-09AA-4444-811E-93DD392BA09E}" presName="text3" presStyleLbl="fgAcc3" presStyleIdx="1" presStyleCnt="4">
        <dgm:presLayoutVars>
          <dgm:chPref val="3"/>
        </dgm:presLayoutVars>
      </dgm:prSet>
      <dgm:spPr/>
    </dgm:pt>
    <dgm:pt modelId="{BBE39D1A-A76D-40DA-BA8D-FA59861BE78F}" type="pres">
      <dgm:prSet presAssocID="{E4D54CEC-09AA-4444-811E-93DD392BA09E}" presName="hierChild4" presStyleCnt="0"/>
      <dgm:spPr/>
    </dgm:pt>
    <dgm:pt modelId="{C52A5990-1E2E-40E1-9AD8-96B072C8D950}" type="pres">
      <dgm:prSet presAssocID="{9902F7BD-A5E6-4B08-B71E-D2C2A9BBEBD7}" presName="Name23" presStyleLbl="parChTrans1D4" presStyleIdx="1" presStyleCnt="4"/>
      <dgm:spPr/>
    </dgm:pt>
    <dgm:pt modelId="{07EBE1A7-F759-4EAF-94A1-C650541427AA}" type="pres">
      <dgm:prSet presAssocID="{EE188DBF-9CEC-4235-AB13-EE717C54C787}" presName="hierRoot4" presStyleCnt="0"/>
      <dgm:spPr/>
    </dgm:pt>
    <dgm:pt modelId="{7C63DEB9-35FD-4370-A956-3F2DE12A1059}" type="pres">
      <dgm:prSet presAssocID="{EE188DBF-9CEC-4235-AB13-EE717C54C787}" presName="composite4" presStyleCnt="0"/>
      <dgm:spPr/>
    </dgm:pt>
    <dgm:pt modelId="{162FC499-A71A-4A3A-97BF-D2D2F7841D8A}" type="pres">
      <dgm:prSet presAssocID="{EE188DBF-9CEC-4235-AB13-EE717C54C787}" presName="background4" presStyleLbl="node4" presStyleIdx="1" presStyleCnt="4"/>
      <dgm:spPr/>
    </dgm:pt>
    <dgm:pt modelId="{3ED07757-F6D9-4FA7-8EBE-39AC2B186794}" type="pres">
      <dgm:prSet presAssocID="{EE188DBF-9CEC-4235-AB13-EE717C54C787}" presName="text4" presStyleLbl="fgAcc4" presStyleIdx="1" presStyleCnt="4">
        <dgm:presLayoutVars>
          <dgm:chPref val="3"/>
        </dgm:presLayoutVars>
      </dgm:prSet>
      <dgm:spPr/>
    </dgm:pt>
    <dgm:pt modelId="{18416215-C660-42C4-B442-6F8C250100C1}" type="pres">
      <dgm:prSet presAssocID="{EE188DBF-9CEC-4235-AB13-EE717C54C787}" presName="hierChild5" presStyleCnt="0"/>
      <dgm:spPr/>
    </dgm:pt>
    <dgm:pt modelId="{D4A9D2F5-B602-467C-BCDE-2A9F0D89ABDF}" type="pres">
      <dgm:prSet presAssocID="{57A0C180-4DD3-4289-9378-A96804310770}" presName="Name10" presStyleLbl="parChTrans1D2" presStyleIdx="1" presStyleCnt="2"/>
      <dgm:spPr/>
    </dgm:pt>
    <dgm:pt modelId="{93C458B6-DEC1-419F-8613-B895D6B65835}" type="pres">
      <dgm:prSet presAssocID="{7495277D-E553-4061-BB67-B9233D327F2A}" presName="hierRoot2" presStyleCnt="0"/>
      <dgm:spPr/>
    </dgm:pt>
    <dgm:pt modelId="{CB1158FD-B598-43A5-934C-DA3070D7455A}" type="pres">
      <dgm:prSet presAssocID="{7495277D-E553-4061-BB67-B9233D327F2A}" presName="composite2" presStyleCnt="0"/>
      <dgm:spPr/>
    </dgm:pt>
    <dgm:pt modelId="{AB1255C4-1261-4F9E-954D-0BAE7BED0748}" type="pres">
      <dgm:prSet presAssocID="{7495277D-E553-4061-BB67-B9233D327F2A}" presName="background2" presStyleLbl="node2" presStyleIdx="1" presStyleCnt="2"/>
      <dgm:spPr/>
    </dgm:pt>
    <dgm:pt modelId="{22863412-76F9-4802-B88F-E48D0F1E203D}" type="pres">
      <dgm:prSet presAssocID="{7495277D-E553-4061-BB67-B9233D327F2A}" presName="text2" presStyleLbl="fgAcc2" presStyleIdx="1" presStyleCnt="2">
        <dgm:presLayoutVars>
          <dgm:chPref val="3"/>
        </dgm:presLayoutVars>
      </dgm:prSet>
      <dgm:spPr/>
    </dgm:pt>
    <dgm:pt modelId="{82079A8A-F0C6-47EC-A97C-FC524F1CC0AA}" type="pres">
      <dgm:prSet presAssocID="{7495277D-E553-4061-BB67-B9233D327F2A}" presName="hierChild3" presStyleCnt="0"/>
      <dgm:spPr/>
    </dgm:pt>
    <dgm:pt modelId="{601CB00D-E13F-41A9-AB89-F2D58AE83812}" type="pres">
      <dgm:prSet presAssocID="{6477639E-AA99-40D9-819A-1BEC60B7B5B0}" presName="Name17" presStyleLbl="parChTrans1D3" presStyleIdx="2" presStyleCnt="4"/>
      <dgm:spPr/>
    </dgm:pt>
    <dgm:pt modelId="{E083FAA0-D605-4779-AD0A-E0A12F7A8F87}" type="pres">
      <dgm:prSet presAssocID="{AA46DD0E-2BF5-4D41-AD30-B9C909351FFE}" presName="hierRoot3" presStyleCnt="0"/>
      <dgm:spPr/>
    </dgm:pt>
    <dgm:pt modelId="{746817BD-736A-4D7E-8A7D-2A21698665C1}" type="pres">
      <dgm:prSet presAssocID="{AA46DD0E-2BF5-4D41-AD30-B9C909351FFE}" presName="composite3" presStyleCnt="0"/>
      <dgm:spPr/>
    </dgm:pt>
    <dgm:pt modelId="{514564AC-3553-4D71-9D0D-BEF1461B4237}" type="pres">
      <dgm:prSet presAssocID="{AA46DD0E-2BF5-4D41-AD30-B9C909351FFE}" presName="background3" presStyleLbl="node3" presStyleIdx="2" presStyleCnt="4"/>
      <dgm:spPr/>
    </dgm:pt>
    <dgm:pt modelId="{EBA30B9E-5E42-43C1-86D6-3F9245CAF1C0}" type="pres">
      <dgm:prSet presAssocID="{AA46DD0E-2BF5-4D41-AD30-B9C909351FFE}" presName="text3" presStyleLbl="fgAcc3" presStyleIdx="2" presStyleCnt="4">
        <dgm:presLayoutVars>
          <dgm:chPref val="3"/>
        </dgm:presLayoutVars>
      </dgm:prSet>
      <dgm:spPr/>
    </dgm:pt>
    <dgm:pt modelId="{8BDC85F7-3CB7-4528-B246-0496508D16A9}" type="pres">
      <dgm:prSet presAssocID="{AA46DD0E-2BF5-4D41-AD30-B9C909351FFE}" presName="hierChild4" presStyleCnt="0"/>
      <dgm:spPr/>
    </dgm:pt>
    <dgm:pt modelId="{E08A0B0F-2FC7-4DAD-9779-20B336C0F7F8}" type="pres">
      <dgm:prSet presAssocID="{4ADDA624-A040-49CF-B620-677D3E41C440}" presName="Name23" presStyleLbl="parChTrans1D4" presStyleIdx="2" presStyleCnt="4"/>
      <dgm:spPr/>
    </dgm:pt>
    <dgm:pt modelId="{DB16321D-2906-4007-9F11-3363F45AA246}" type="pres">
      <dgm:prSet presAssocID="{DCB3869E-312B-432D-8AF8-B36456622AD6}" presName="hierRoot4" presStyleCnt="0"/>
      <dgm:spPr/>
    </dgm:pt>
    <dgm:pt modelId="{CBE338C2-883F-42BD-BFF4-A586BAFF5C2A}" type="pres">
      <dgm:prSet presAssocID="{DCB3869E-312B-432D-8AF8-B36456622AD6}" presName="composite4" presStyleCnt="0"/>
      <dgm:spPr/>
    </dgm:pt>
    <dgm:pt modelId="{C278B2F2-6B1C-458E-AD8A-96380A05CB8C}" type="pres">
      <dgm:prSet presAssocID="{DCB3869E-312B-432D-8AF8-B36456622AD6}" presName="background4" presStyleLbl="node4" presStyleIdx="2" presStyleCnt="4"/>
      <dgm:spPr/>
    </dgm:pt>
    <dgm:pt modelId="{82D59C97-B562-4A4D-9ECA-0CAD72B800B6}" type="pres">
      <dgm:prSet presAssocID="{DCB3869E-312B-432D-8AF8-B36456622AD6}" presName="text4" presStyleLbl="fgAcc4" presStyleIdx="2" presStyleCnt="4">
        <dgm:presLayoutVars>
          <dgm:chPref val="3"/>
        </dgm:presLayoutVars>
      </dgm:prSet>
      <dgm:spPr/>
    </dgm:pt>
    <dgm:pt modelId="{25AC9B5C-717F-445B-8F06-348E514C5B12}" type="pres">
      <dgm:prSet presAssocID="{DCB3869E-312B-432D-8AF8-B36456622AD6}" presName="hierChild5" presStyleCnt="0"/>
      <dgm:spPr/>
    </dgm:pt>
    <dgm:pt modelId="{0DF74A0C-A62C-40C2-9CB2-50C3C5BBC5D5}" type="pres">
      <dgm:prSet presAssocID="{07F9CFC3-AC4F-40FC-8BA9-C5B12A142370}" presName="Name17" presStyleLbl="parChTrans1D3" presStyleIdx="3" presStyleCnt="4"/>
      <dgm:spPr/>
    </dgm:pt>
    <dgm:pt modelId="{F3F94130-C8EB-413C-8D10-654D9C8BCE40}" type="pres">
      <dgm:prSet presAssocID="{FA75090A-CD0D-4E06-BB04-D22E5C94CCD2}" presName="hierRoot3" presStyleCnt="0"/>
      <dgm:spPr/>
    </dgm:pt>
    <dgm:pt modelId="{1B882257-9CF5-47B5-8649-C04546B93182}" type="pres">
      <dgm:prSet presAssocID="{FA75090A-CD0D-4E06-BB04-D22E5C94CCD2}" presName="composite3" presStyleCnt="0"/>
      <dgm:spPr/>
    </dgm:pt>
    <dgm:pt modelId="{CD0633F6-3D8D-4C83-895A-F57619D4E15B}" type="pres">
      <dgm:prSet presAssocID="{FA75090A-CD0D-4E06-BB04-D22E5C94CCD2}" presName="background3" presStyleLbl="node3" presStyleIdx="3" presStyleCnt="4"/>
      <dgm:spPr/>
    </dgm:pt>
    <dgm:pt modelId="{DB6A6CF2-173B-4047-A122-55EA75774D46}" type="pres">
      <dgm:prSet presAssocID="{FA75090A-CD0D-4E06-BB04-D22E5C94CCD2}" presName="text3" presStyleLbl="fgAcc3" presStyleIdx="3" presStyleCnt="4">
        <dgm:presLayoutVars>
          <dgm:chPref val="3"/>
        </dgm:presLayoutVars>
      </dgm:prSet>
      <dgm:spPr/>
    </dgm:pt>
    <dgm:pt modelId="{D0A38234-99F8-48B5-AD0E-057B6FD79386}" type="pres">
      <dgm:prSet presAssocID="{FA75090A-CD0D-4E06-BB04-D22E5C94CCD2}" presName="hierChild4" presStyleCnt="0"/>
      <dgm:spPr/>
    </dgm:pt>
    <dgm:pt modelId="{A51FA64A-002A-4F7B-BA0A-03F4BBC47A87}" type="pres">
      <dgm:prSet presAssocID="{929A5EAE-B1C3-4B24-B179-5FAA762F0DE8}" presName="Name23" presStyleLbl="parChTrans1D4" presStyleIdx="3" presStyleCnt="4"/>
      <dgm:spPr/>
    </dgm:pt>
    <dgm:pt modelId="{D8240204-E3DE-4634-8EB8-9FB735332E62}" type="pres">
      <dgm:prSet presAssocID="{DCD478C6-5CF5-4DEB-8382-0AF95468A36C}" presName="hierRoot4" presStyleCnt="0"/>
      <dgm:spPr/>
    </dgm:pt>
    <dgm:pt modelId="{AB59C8AA-2652-4606-AAAE-4E343B2EAEE9}" type="pres">
      <dgm:prSet presAssocID="{DCD478C6-5CF5-4DEB-8382-0AF95468A36C}" presName="composite4" presStyleCnt="0"/>
      <dgm:spPr/>
    </dgm:pt>
    <dgm:pt modelId="{EC769EE8-0582-40ED-A58A-FD0D40AB651F}" type="pres">
      <dgm:prSet presAssocID="{DCD478C6-5CF5-4DEB-8382-0AF95468A36C}" presName="background4" presStyleLbl="node4" presStyleIdx="3" presStyleCnt="4"/>
      <dgm:spPr/>
    </dgm:pt>
    <dgm:pt modelId="{B4885097-58A9-4E86-8CA1-CF284B6792BE}" type="pres">
      <dgm:prSet presAssocID="{DCD478C6-5CF5-4DEB-8382-0AF95468A36C}" presName="text4" presStyleLbl="fgAcc4" presStyleIdx="3" presStyleCnt="4">
        <dgm:presLayoutVars>
          <dgm:chPref val="3"/>
        </dgm:presLayoutVars>
      </dgm:prSet>
      <dgm:spPr/>
    </dgm:pt>
    <dgm:pt modelId="{ADCBC17C-7991-4E3F-9557-4FC9C8D4DC98}" type="pres">
      <dgm:prSet presAssocID="{DCD478C6-5CF5-4DEB-8382-0AF95468A36C}" presName="hierChild5" presStyleCnt="0"/>
      <dgm:spPr/>
    </dgm:pt>
  </dgm:ptLst>
  <dgm:cxnLst>
    <dgm:cxn modelId="{159BF600-287A-436D-A39A-34C66215BB75}" type="presOf" srcId="{57A0C180-4DD3-4289-9378-A96804310770}" destId="{D4A9D2F5-B602-467C-BCDE-2A9F0D89ABDF}" srcOrd="0" destOrd="0" presId="urn:microsoft.com/office/officeart/2005/8/layout/hierarchy1"/>
    <dgm:cxn modelId="{8C6D7B12-C778-4161-AB0F-324A43138B5D}" srcId="{AA46DD0E-2BF5-4D41-AD30-B9C909351FFE}" destId="{DCB3869E-312B-432D-8AF8-B36456622AD6}" srcOrd="0" destOrd="0" parTransId="{4ADDA624-A040-49CF-B620-677D3E41C440}" sibTransId="{D0C9E51B-395C-486F-B6F2-EB869375ADE5}"/>
    <dgm:cxn modelId="{BA82E313-94AE-42D6-9E32-EBFC144F58C3}" srcId="{7495277D-E553-4061-BB67-B9233D327F2A}" destId="{FA75090A-CD0D-4E06-BB04-D22E5C94CCD2}" srcOrd="1" destOrd="0" parTransId="{07F9CFC3-AC4F-40FC-8BA9-C5B12A142370}" sibTransId="{B57B2CAC-9EDE-4E5A-805A-C7BB6452A9C1}"/>
    <dgm:cxn modelId="{271E4616-F91B-4E87-A672-D6D49C04697E}" type="presOf" srcId="{C5EF4364-3759-4A0A-976C-9DBAF83D3015}" destId="{4342EAF5-70B5-4772-BB50-5B8DF28B81DE}" srcOrd="0" destOrd="0" presId="urn:microsoft.com/office/officeart/2005/8/layout/hierarchy1"/>
    <dgm:cxn modelId="{24A1F31D-B0F8-4C1A-A141-3E4858BF21E0}" type="presOf" srcId="{BEB23278-119F-467E-AFCA-F9526B15E7CB}" destId="{BF287634-1B21-4C67-84A2-24B011601F48}" srcOrd="0" destOrd="0" presId="urn:microsoft.com/office/officeart/2005/8/layout/hierarchy1"/>
    <dgm:cxn modelId="{38E18A24-7DDD-4F97-BCE5-ED7D6F76C02A}" type="presOf" srcId="{7495277D-E553-4061-BB67-B9233D327F2A}" destId="{22863412-76F9-4802-B88F-E48D0F1E203D}" srcOrd="0" destOrd="0" presId="urn:microsoft.com/office/officeart/2005/8/layout/hierarchy1"/>
    <dgm:cxn modelId="{32C97534-5CB1-4706-80D2-5155DA1FA6C2}" srcId="{75A3AAB8-7853-424B-87CA-34F8B8D9F128}" destId="{594A1E6D-4079-4A8B-8125-7AD437D3FFD5}" srcOrd="0" destOrd="0" parTransId="{02FE109A-4FF1-430F-9084-9177FDE0F6FA}" sibTransId="{BD5371CB-DC58-40A5-9875-BD9DF4194C6B}"/>
    <dgm:cxn modelId="{84C36C3D-F3B5-4B59-9F70-1BB0D47AE9CE}" type="presOf" srcId="{E4D54CEC-09AA-4444-811E-93DD392BA09E}" destId="{1105881F-B260-41FE-B5BB-0BBF34E720D0}" srcOrd="0" destOrd="0" presId="urn:microsoft.com/office/officeart/2005/8/layout/hierarchy1"/>
    <dgm:cxn modelId="{8382D65F-B06D-4026-A14A-FC84EE10190C}" type="presOf" srcId="{9902F7BD-A5E6-4B08-B71E-D2C2A9BBEBD7}" destId="{C52A5990-1E2E-40E1-9AD8-96B072C8D950}" srcOrd="0" destOrd="0" presId="urn:microsoft.com/office/officeart/2005/8/layout/hierarchy1"/>
    <dgm:cxn modelId="{86016762-0F79-4F6A-8FCA-4F27A409AAE0}" srcId="{627D1A3F-B95B-42B6-8BC1-87E7A7D94105}" destId="{C5EF4364-3759-4A0A-976C-9DBAF83D3015}" srcOrd="0" destOrd="0" parTransId="{857E6329-D964-43EC-A171-EC9BF4FCA169}" sibTransId="{1FD2E4C9-A1FB-4A67-81C7-F351400E9E51}"/>
    <dgm:cxn modelId="{37290665-6C77-411F-B0B5-CEDEF127BE80}" srcId="{594A1E6D-4079-4A8B-8125-7AD437D3FFD5}" destId="{595321C7-2B99-4483-B757-057ABC3EF577}" srcOrd="0" destOrd="0" parTransId="{B651D766-33BF-4DC2-A706-757378E15A1F}" sibTransId="{1E597712-50CB-44A9-8A18-1ED2CE0B96CF}"/>
    <dgm:cxn modelId="{442DD947-37A9-4598-89CF-EAC605255BFA}" type="presOf" srcId="{594A1E6D-4079-4A8B-8125-7AD437D3FFD5}" destId="{A0C2C1B6-8211-4BC4-B37C-D5DAB3DD30AF}" srcOrd="0" destOrd="0" presId="urn:microsoft.com/office/officeart/2005/8/layout/hierarchy1"/>
    <dgm:cxn modelId="{13C1C44B-700B-478F-982B-163265182B71}" type="presOf" srcId="{DCD478C6-5CF5-4DEB-8382-0AF95468A36C}" destId="{B4885097-58A9-4E86-8CA1-CF284B6792BE}" srcOrd="0" destOrd="0" presId="urn:microsoft.com/office/officeart/2005/8/layout/hierarchy1"/>
    <dgm:cxn modelId="{05E9B553-5D12-4DCF-B188-C450B01E96AD}" srcId="{7495277D-E553-4061-BB67-B9233D327F2A}" destId="{AA46DD0E-2BF5-4D41-AD30-B9C909351FFE}" srcOrd="0" destOrd="0" parTransId="{6477639E-AA99-40D9-819A-1BEC60B7B5B0}" sibTransId="{94D65556-ABCD-4A3C-887F-4C3D112FD6F5}"/>
    <dgm:cxn modelId="{4B573274-8FCB-45EB-BE57-74A078628038}" type="presOf" srcId="{AA46DD0E-2BF5-4D41-AD30-B9C909351FFE}" destId="{EBA30B9E-5E42-43C1-86D6-3F9245CAF1C0}" srcOrd="0" destOrd="0" presId="urn:microsoft.com/office/officeart/2005/8/layout/hierarchy1"/>
    <dgm:cxn modelId="{277D8474-1AB8-4272-A901-5AAE6B6A3E40}" type="presOf" srcId="{4ADDA624-A040-49CF-B620-677D3E41C440}" destId="{E08A0B0F-2FC7-4DAD-9779-20B336C0F7F8}" srcOrd="0" destOrd="0" presId="urn:microsoft.com/office/officeart/2005/8/layout/hierarchy1"/>
    <dgm:cxn modelId="{D7378F77-8513-48B4-9DF0-F9F500E35BB2}" type="presOf" srcId="{02FE109A-4FF1-430F-9084-9177FDE0F6FA}" destId="{BC9F5786-21B1-45B3-9BA7-2C23564B1B11}" srcOrd="0" destOrd="0" presId="urn:microsoft.com/office/officeart/2005/8/layout/hierarchy1"/>
    <dgm:cxn modelId="{5C718079-0C25-46F6-B42E-3951C48AAFFC}" type="presOf" srcId="{6477639E-AA99-40D9-819A-1BEC60B7B5B0}" destId="{601CB00D-E13F-41A9-AB89-F2D58AE83812}" srcOrd="0" destOrd="0" presId="urn:microsoft.com/office/officeart/2005/8/layout/hierarchy1"/>
    <dgm:cxn modelId="{7C0C7D86-F987-4171-BB5D-D0BEB3194478}" srcId="{C5EF4364-3759-4A0A-976C-9DBAF83D3015}" destId="{7495277D-E553-4061-BB67-B9233D327F2A}" srcOrd="1" destOrd="0" parTransId="{57A0C180-4DD3-4289-9378-A96804310770}" sibTransId="{98912283-87C8-41A4-A827-A970B4BF83E7}"/>
    <dgm:cxn modelId="{7E1F5190-336C-4FFD-AF82-2FC1D8D99D9D}" type="presOf" srcId="{627D1A3F-B95B-42B6-8BC1-87E7A7D94105}" destId="{14F13599-EFB9-4A41-8EFA-C673919D6C1B}" srcOrd="0" destOrd="0" presId="urn:microsoft.com/office/officeart/2005/8/layout/hierarchy1"/>
    <dgm:cxn modelId="{75D26594-168E-40E0-91E6-ADE218B2A0C0}" type="presOf" srcId="{FA75090A-CD0D-4E06-BB04-D22E5C94CCD2}" destId="{DB6A6CF2-173B-4047-A122-55EA75774D46}" srcOrd="0" destOrd="0" presId="urn:microsoft.com/office/officeart/2005/8/layout/hierarchy1"/>
    <dgm:cxn modelId="{FE71499B-F526-41DF-8CCB-B1AD33E84D6A}" type="presOf" srcId="{B6246EF5-2AC1-4ECE-BB2E-80E7D1290DF1}" destId="{66DB9AE0-343E-4F40-B68B-3E6AD2538BCF}" srcOrd="0" destOrd="0" presId="urn:microsoft.com/office/officeart/2005/8/layout/hierarchy1"/>
    <dgm:cxn modelId="{39698AAF-E3E2-4A7D-9657-D5AC92163FC2}" type="presOf" srcId="{EE188DBF-9CEC-4235-AB13-EE717C54C787}" destId="{3ED07757-F6D9-4FA7-8EBE-39AC2B186794}" srcOrd="0" destOrd="0" presId="urn:microsoft.com/office/officeart/2005/8/layout/hierarchy1"/>
    <dgm:cxn modelId="{ECD327B7-0BCC-4C88-B52C-973133AF07BD}" srcId="{C5EF4364-3759-4A0A-976C-9DBAF83D3015}" destId="{75A3AAB8-7853-424B-87CA-34F8B8D9F128}" srcOrd="0" destOrd="0" parTransId="{B6246EF5-2AC1-4ECE-BB2E-80E7D1290DF1}" sibTransId="{19456999-39CA-490F-92CD-96E9C3E3CFC0}"/>
    <dgm:cxn modelId="{24917AB9-F2D6-4A80-B281-746E78B7D6D9}" type="presOf" srcId="{595321C7-2B99-4483-B757-057ABC3EF577}" destId="{B8B3A45A-C84F-46EE-8586-CDFA92F9FE51}" srcOrd="0" destOrd="0" presId="urn:microsoft.com/office/officeart/2005/8/layout/hierarchy1"/>
    <dgm:cxn modelId="{22A480C0-1EAC-4EA9-95C8-4665566A1499}" type="presOf" srcId="{929A5EAE-B1C3-4B24-B179-5FAA762F0DE8}" destId="{A51FA64A-002A-4F7B-BA0A-03F4BBC47A87}" srcOrd="0" destOrd="0" presId="urn:microsoft.com/office/officeart/2005/8/layout/hierarchy1"/>
    <dgm:cxn modelId="{3E65ECCB-43A5-478A-8B42-2BC281BB0D1C}" type="presOf" srcId="{DCB3869E-312B-432D-8AF8-B36456622AD6}" destId="{82D59C97-B562-4A4D-9ECA-0CAD72B800B6}" srcOrd="0" destOrd="0" presId="urn:microsoft.com/office/officeart/2005/8/layout/hierarchy1"/>
    <dgm:cxn modelId="{C3131BCF-5B86-45E6-B36C-9A093AD17CE9}" srcId="{75A3AAB8-7853-424B-87CA-34F8B8D9F128}" destId="{E4D54CEC-09AA-4444-811E-93DD392BA09E}" srcOrd="1" destOrd="0" parTransId="{BEB23278-119F-467E-AFCA-F9526B15E7CB}" sibTransId="{F06A31E1-A382-42DA-B222-3E5EF005CB94}"/>
    <dgm:cxn modelId="{3629D8CF-D020-45E8-A918-FB7AAE2D0337}" type="presOf" srcId="{B651D766-33BF-4DC2-A706-757378E15A1F}" destId="{FC05C188-3AEC-4410-AAF7-38100EDBFBB2}" srcOrd="0" destOrd="0" presId="urn:microsoft.com/office/officeart/2005/8/layout/hierarchy1"/>
    <dgm:cxn modelId="{28348AD0-8113-47BA-BD3E-7D8C76F6E347}" type="presOf" srcId="{07F9CFC3-AC4F-40FC-8BA9-C5B12A142370}" destId="{0DF74A0C-A62C-40C2-9CB2-50C3C5BBC5D5}" srcOrd="0" destOrd="0" presId="urn:microsoft.com/office/officeart/2005/8/layout/hierarchy1"/>
    <dgm:cxn modelId="{B044B4DE-FF0B-41D7-B395-83B09F0BAC3C}" type="presOf" srcId="{75A3AAB8-7853-424B-87CA-34F8B8D9F128}" destId="{57956E6C-51CB-487E-ABAE-543F00892FFE}" srcOrd="0" destOrd="0" presId="urn:microsoft.com/office/officeart/2005/8/layout/hierarchy1"/>
    <dgm:cxn modelId="{FF94ACEE-62B8-49D3-8BC5-1B51B58417F2}" srcId="{FA75090A-CD0D-4E06-BB04-D22E5C94CCD2}" destId="{DCD478C6-5CF5-4DEB-8382-0AF95468A36C}" srcOrd="0" destOrd="0" parTransId="{929A5EAE-B1C3-4B24-B179-5FAA762F0DE8}" sibTransId="{91F1B3C4-680B-4852-9A93-C13EA696FE43}"/>
    <dgm:cxn modelId="{CE1B98FC-AF6F-4BD8-B816-9CD4138636FF}" srcId="{E4D54CEC-09AA-4444-811E-93DD392BA09E}" destId="{EE188DBF-9CEC-4235-AB13-EE717C54C787}" srcOrd="0" destOrd="0" parTransId="{9902F7BD-A5E6-4B08-B71E-D2C2A9BBEBD7}" sibTransId="{B76B50C0-98BC-4F77-AF09-592824BFB595}"/>
    <dgm:cxn modelId="{D3160645-0F93-4792-B64C-628104587A9D}" type="presParOf" srcId="{14F13599-EFB9-4A41-8EFA-C673919D6C1B}" destId="{22323B16-7327-49C7-963A-8D9C5DD697AC}" srcOrd="0" destOrd="0" presId="urn:microsoft.com/office/officeart/2005/8/layout/hierarchy1"/>
    <dgm:cxn modelId="{F42CD615-898F-4B25-BC9D-06522FDDBD25}" type="presParOf" srcId="{22323B16-7327-49C7-963A-8D9C5DD697AC}" destId="{C31CD7E8-4EC0-4671-AE7A-3CAD8D90D9AF}" srcOrd="0" destOrd="0" presId="urn:microsoft.com/office/officeart/2005/8/layout/hierarchy1"/>
    <dgm:cxn modelId="{4C3CF044-062F-408E-990D-80D51A58741F}" type="presParOf" srcId="{C31CD7E8-4EC0-4671-AE7A-3CAD8D90D9AF}" destId="{E3221134-38F1-4394-B309-F033080C0545}" srcOrd="0" destOrd="0" presId="urn:microsoft.com/office/officeart/2005/8/layout/hierarchy1"/>
    <dgm:cxn modelId="{56F77D0A-9AFF-4E00-AF58-0AA9F29F4E73}" type="presParOf" srcId="{C31CD7E8-4EC0-4671-AE7A-3CAD8D90D9AF}" destId="{4342EAF5-70B5-4772-BB50-5B8DF28B81DE}" srcOrd="1" destOrd="0" presId="urn:microsoft.com/office/officeart/2005/8/layout/hierarchy1"/>
    <dgm:cxn modelId="{1516D41F-2277-4E49-9B08-7D4E4A4691B7}" type="presParOf" srcId="{22323B16-7327-49C7-963A-8D9C5DD697AC}" destId="{6BAD9B10-477E-4CEB-A197-31EE3419C5AC}" srcOrd="1" destOrd="0" presId="urn:microsoft.com/office/officeart/2005/8/layout/hierarchy1"/>
    <dgm:cxn modelId="{F17A2C64-2687-4FB5-B897-80EFEE160BBD}" type="presParOf" srcId="{6BAD9B10-477E-4CEB-A197-31EE3419C5AC}" destId="{66DB9AE0-343E-4F40-B68B-3E6AD2538BCF}" srcOrd="0" destOrd="0" presId="urn:microsoft.com/office/officeart/2005/8/layout/hierarchy1"/>
    <dgm:cxn modelId="{BF037900-88DF-4809-B0A6-5D3773585F5E}" type="presParOf" srcId="{6BAD9B10-477E-4CEB-A197-31EE3419C5AC}" destId="{B4724E71-A8C9-4336-8BFA-42A71C369449}" srcOrd="1" destOrd="0" presId="urn:microsoft.com/office/officeart/2005/8/layout/hierarchy1"/>
    <dgm:cxn modelId="{D32DCDED-3783-48A9-B846-DB3225BCA6C8}" type="presParOf" srcId="{B4724E71-A8C9-4336-8BFA-42A71C369449}" destId="{7DD2A296-3D28-456E-9D98-8D63A038F7C9}" srcOrd="0" destOrd="0" presId="urn:microsoft.com/office/officeart/2005/8/layout/hierarchy1"/>
    <dgm:cxn modelId="{1C8F689B-C26F-485E-8EE2-32886BD7CE39}" type="presParOf" srcId="{7DD2A296-3D28-456E-9D98-8D63A038F7C9}" destId="{DAA21F06-C041-45F7-8374-E01C69812970}" srcOrd="0" destOrd="0" presId="urn:microsoft.com/office/officeart/2005/8/layout/hierarchy1"/>
    <dgm:cxn modelId="{3D92B4CA-D49F-4CA9-BD8E-432880E615C4}" type="presParOf" srcId="{7DD2A296-3D28-456E-9D98-8D63A038F7C9}" destId="{57956E6C-51CB-487E-ABAE-543F00892FFE}" srcOrd="1" destOrd="0" presId="urn:microsoft.com/office/officeart/2005/8/layout/hierarchy1"/>
    <dgm:cxn modelId="{706948E7-64B7-47D2-A1DC-8B768B37549B}" type="presParOf" srcId="{B4724E71-A8C9-4336-8BFA-42A71C369449}" destId="{A8F8A74E-6F7A-4FDB-BB84-A6E113BE2007}" srcOrd="1" destOrd="0" presId="urn:microsoft.com/office/officeart/2005/8/layout/hierarchy1"/>
    <dgm:cxn modelId="{19A58055-8865-49C8-87DF-B9EA48FFDD6E}" type="presParOf" srcId="{A8F8A74E-6F7A-4FDB-BB84-A6E113BE2007}" destId="{BC9F5786-21B1-45B3-9BA7-2C23564B1B11}" srcOrd="0" destOrd="0" presId="urn:microsoft.com/office/officeart/2005/8/layout/hierarchy1"/>
    <dgm:cxn modelId="{DEBED065-C183-4F72-A6C6-306CDEE42D13}" type="presParOf" srcId="{A8F8A74E-6F7A-4FDB-BB84-A6E113BE2007}" destId="{8ED65619-F980-4C3C-B6AE-31AF8465453E}" srcOrd="1" destOrd="0" presId="urn:microsoft.com/office/officeart/2005/8/layout/hierarchy1"/>
    <dgm:cxn modelId="{C4AA02B1-746C-4187-A401-99F28C4F2FF3}" type="presParOf" srcId="{8ED65619-F980-4C3C-B6AE-31AF8465453E}" destId="{DE9C6529-BF61-42B8-98E0-FE6B3A53D36E}" srcOrd="0" destOrd="0" presId="urn:microsoft.com/office/officeart/2005/8/layout/hierarchy1"/>
    <dgm:cxn modelId="{7607E8FD-97CD-4717-8F01-047138313641}" type="presParOf" srcId="{DE9C6529-BF61-42B8-98E0-FE6B3A53D36E}" destId="{B0CFAC3E-BD9F-47D8-9D15-BBE2B5D3C77A}" srcOrd="0" destOrd="0" presId="urn:microsoft.com/office/officeart/2005/8/layout/hierarchy1"/>
    <dgm:cxn modelId="{0D7EA286-5813-4B3C-983E-20D28E6A3586}" type="presParOf" srcId="{DE9C6529-BF61-42B8-98E0-FE6B3A53D36E}" destId="{A0C2C1B6-8211-4BC4-B37C-D5DAB3DD30AF}" srcOrd="1" destOrd="0" presId="urn:microsoft.com/office/officeart/2005/8/layout/hierarchy1"/>
    <dgm:cxn modelId="{65777D11-29AB-4F54-AEF5-19C3908474E5}" type="presParOf" srcId="{8ED65619-F980-4C3C-B6AE-31AF8465453E}" destId="{A42EFF27-F3A7-4EA8-A288-B3827AD3B22A}" srcOrd="1" destOrd="0" presId="urn:microsoft.com/office/officeart/2005/8/layout/hierarchy1"/>
    <dgm:cxn modelId="{DDBE13C1-EA2C-4163-8DA6-E8205169B0ED}" type="presParOf" srcId="{A42EFF27-F3A7-4EA8-A288-B3827AD3B22A}" destId="{FC05C188-3AEC-4410-AAF7-38100EDBFBB2}" srcOrd="0" destOrd="0" presId="urn:microsoft.com/office/officeart/2005/8/layout/hierarchy1"/>
    <dgm:cxn modelId="{FC8119FB-3D78-42A0-91C1-ABE99038B403}" type="presParOf" srcId="{A42EFF27-F3A7-4EA8-A288-B3827AD3B22A}" destId="{BAA827E3-5EEC-43FA-B9D2-76CF1C15A1B2}" srcOrd="1" destOrd="0" presId="urn:microsoft.com/office/officeart/2005/8/layout/hierarchy1"/>
    <dgm:cxn modelId="{132BAB16-01D6-459C-A7BF-484C75B4D211}" type="presParOf" srcId="{BAA827E3-5EEC-43FA-B9D2-76CF1C15A1B2}" destId="{9443B905-5593-42D7-AA80-C4B52DC8B456}" srcOrd="0" destOrd="0" presId="urn:microsoft.com/office/officeart/2005/8/layout/hierarchy1"/>
    <dgm:cxn modelId="{9ABC3541-D194-40EE-A663-03F544852C69}" type="presParOf" srcId="{9443B905-5593-42D7-AA80-C4B52DC8B456}" destId="{C221296E-6345-499A-AD0B-323A1D956BD1}" srcOrd="0" destOrd="0" presId="urn:microsoft.com/office/officeart/2005/8/layout/hierarchy1"/>
    <dgm:cxn modelId="{CC15D344-E740-476B-986A-30C7D14390E0}" type="presParOf" srcId="{9443B905-5593-42D7-AA80-C4B52DC8B456}" destId="{B8B3A45A-C84F-46EE-8586-CDFA92F9FE51}" srcOrd="1" destOrd="0" presId="urn:microsoft.com/office/officeart/2005/8/layout/hierarchy1"/>
    <dgm:cxn modelId="{6E342B44-C2B6-4D88-BF0E-96E254A572C3}" type="presParOf" srcId="{BAA827E3-5EEC-43FA-B9D2-76CF1C15A1B2}" destId="{E1E0672E-A26C-4BCF-B02C-5FD9FA5A39BD}" srcOrd="1" destOrd="0" presId="urn:microsoft.com/office/officeart/2005/8/layout/hierarchy1"/>
    <dgm:cxn modelId="{32963684-541E-4CD1-9297-BAFB79858B35}" type="presParOf" srcId="{A8F8A74E-6F7A-4FDB-BB84-A6E113BE2007}" destId="{BF287634-1B21-4C67-84A2-24B011601F48}" srcOrd="2" destOrd="0" presId="urn:microsoft.com/office/officeart/2005/8/layout/hierarchy1"/>
    <dgm:cxn modelId="{0120BA09-56BE-4652-A2CF-53C9A5E60F91}" type="presParOf" srcId="{A8F8A74E-6F7A-4FDB-BB84-A6E113BE2007}" destId="{09201A3D-7C8C-413E-8823-EAC9A22469F0}" srcOrd="3" destOrd="0" presId="urn:microsoft.com/office/officeart/2005/8/layout/hierarchy1"/>
    <dgm:cxn modelId="{76D268E0-A4B9-41EC-B353-3E4CCF6E0A2A}" type="presParOf" srcId="{09201A3D-7C8C-413E-8823-EAC9A22469F0}" destId="{470E3FB4-009A-45C2-AE9C-C2CA04DC1C6C}" srcOrd="0" destOrd="0" presId="urn:microsoft.com/office/officeart/2005/8/layout/hierarchy1"/>
    <dgm:cxn modelId="{428EB739-ECE0-44C6-8C43-9D49DE33CA74}" type="presParOf" srcId="{470E3FB4-009A-45C2-AE9C-C2CA04DC1C6C}" destId="{1F241635-4E97-4E6F-A862-BA37008C0FAD}" srcOrd="0" destOrd="0" presId="urn:microsoft.com/office/officeart/2005/8/layout/hierarchy1"/>
    <dgm:cxn modelId="{9FB3F397-DF46-4199-AED3-8282642013F4}" type="presParOf" srcId="{470E3FB4-009A-45C2-AE9C-C2CA04DC1C6C}" destId="{1105881F-B260-41FE-B5BB-0BBF34E720D0}" srcOrd="1" destOrd="0" presId="urn:microsoft.com/office/officeart/2005/8/layout/hierarchy1"/>
    <dgm:cxn modelId="{E3B3A769-7BDF-44B0-8CB7-4F86CBB7BA02}" type="presParOf" srcId="{09201A3D-7C8C-413E-8823-EAC9A22469F0}" destId="{BBE39D1A-A76D-40DA-BA8D-FA59861BE78F}" srcOrd="1" destOrd="0" presId="urn:microsoft.com/office/officeart/2005/8/layout/hierarchy1"/>
    <dgm:cxn modelId="{8A831D4C-5A24-4EB1-BA81-758C121C9C16}" type="presParOf" srcId="{BBE39D1A-A76D-40DA-BA8D-FA59861BE78F}" destId="{C52A5990-1E2E-40E1-9AD8-96B072C8D950}" srcOrd="0" destOrd="0" presId="urn:microsoft.com/office/officeart/2005/8/layout/hierarchy1"/>
    <dgm:cxn modelId="{52868999-C8EB-4B10-A852-C8374AD9F11F}" type="presParOf" srcId="{BBE39D1A-A76D-40DA-BA8D-FA59861BE78F}" destId="{07EBE1A7-F759-4EAF-94A1-C650541427AA}" srcOrd="1" destOrd="0" presId="urn:microsoft.com/office/officeart/2005/8/layout/hierarchy1"/>
    <dgm:cxn modelId="{E3EC59FE-AD2E-4CD3-9D18-F3CFF84EDCD0}" type="presParOf" srcId="{07EBE1A7-F759-4EAF-94A1-C650541427AA}" destId="{7C63DEB9-35FD-4370-A956-3F2DE12A1059}" srcOrd="0" destOrd="0" presId="urn:microsoft.com/office/officeart/2005/8/layout/hierarchy1"/>
    <dgm:cxn modelId="{5969891F-85B4-443E-9A72-B99C0F6BACED}" type="presParOf" srcId="{7C63DEB9-35FD-4370-A956-3F2DE12A1059}" destId="{162FC499-A71A-4A3A-97BF-D2D2F7841D8A}" srcOrd="0" destOrd="0" presId="urn:microsoft.com/office/officeart/2005/8/layout/hierarchy1"/>
    <dgm:cxn modelId="{904B627D-45A9-4CC9-BFB6-E0DCB3E193D1}" type="presParOf" srcId="{7C63DEB9-35FD-4370-A956-3F2DE12A1059}" destId="{3ED07757-F6D9-4FA7-8EBE-39AC2B186794}" srcOrd="1" destOrd="0" presId="urn:microsoft.com/office/officeart/2005/8/layout/hierarchy1"/>
    <dgm:cxn modelId="{737F6772-A742-4066-8847-61D159991D6A}" type="presParOf" srcId="{07EBE1A7-F759-4EAF-94A1-C650541427AA}" destId="{18416215-C660-42C4-B442-6F8C250100C1}" srcOrd="1" destOrd="0" presId="urn:microsoft.com/office/officeart/2005/8/layout/hierarchy1"/>
    <dgm:cxn modelId="{8BAED27B-0F02-4368-B800-CDB52F1DE292}" type="presParOf" srcId="{6BAD9B10-477E-4CEB-A197-31EE3419C5AC}" destId="{D4A9D2F5-B602-467C-BCDE-2A9F0D89ABDF}" srcOrd="2" destOrd="0" presId="urn:microsoft.com/office/officeart/2005/8/layout/hierarchy1"/>
    <dgm:cxn modelId="{42A58F29-19DD-4B90-9CC4-3D3C031EE213}" type="presParOf" srcId="{6BAD9B10-477E-4CEB-A197-31EE3419C5AC}" destId="{93C458B6-DEC1-419F-8613-B895D6B65835}" srcOrd="3" destOrd="0" presId="urn:microsoft.com/office/officeart/2005/8/layout/hierarchy1"/>
    <dgm:cxn modelId="{256B97FE-EDFB-4674-9C65-7129379C2814}" type="presParOf" srcId="{93C458B6-DEC1-419F-8613-B895D6B65835}" destId="{CB1158FD-B598-43A5-934C-DA3070D7455A}" srcOrd="0" destOrd="0" presId="urn:microsoft.com/office/officeart/2005/8/layout/hierarchy1"/>
    <dgm:cxn modelId="{60E02DBB-3CC1-42BD-ACD9-192717996CD5}" type="presParOf" srcId="{CB1158FD-B598-43A5-934C-DA3070D7455A}" destId="{AB1255C4-1261-4F9E-954D-0BAE7BED0748}" srcOrd="0" destOrd="0" presId="urn:microsoft.com/office/officeart/2005/8/layout/hierarchy1"/>
    <dgm:cxn modelId="{8B473945-6A89-4916-BEB6-250B6CF7B9AE}" type="presParOf" srcId="{CB1158FD-B598-43A5-934C-DA3070D7455A}" destId="{22863412-76F9-4802-B88F-E48D0F1E203D}" srcOrd="1" destOrd="0" presId="urn:microsoft.com/office/officeart/2005/8/layout/hierarchy1"/>
    <dgm:cxn modelId="{4ABFA4A8-09D4-46F3-B8B3-48C86DEE2C80}" type="presParOf" srcId="{93C458B6-DEC1-419F-8613-B895D6B65835}" destId="{82079A8A-F0C6-47EC-A97C-FC524F1CC0AA}" srcOrd="1" destOrd="0" presId="urn:microsoft.com/office/officeart/2005/8/layout/hierarchy1"/>
    <dgm:cxn modelId="{C4A44B6C-3F76-4CA7-B79F-B755E280803D}" type="presParOf" srcId="{82079A8A-F0C6-47EC-A97C-FC524F1CC0AA}" destId="{601CB00D-E13F-41A9-AB89-F2D58AE83812}" srcOrd="0" destOrd="0" presId="urn:microsoft.com/office/officeart/2005/8/layout/hierarchy1"/>
    <dgm:cxn modelId="{EDC2ABB8-CE04-426F-A34B-6E4D49CB49A5}" type="presParOf" srcId="{82079A8A-F0C6-47EC-A97C-FC524F1CC0AA}" destId="{E083FAA0-D605-4779-AD0A-E0A12F7A8F87}" srcOrd="1" destOrd="0" presId="urn:microsoft.com/office/officeart/2005/8/layout/hierarchy1"/>
    <dgm:cxn modelId="{C8A565B5-1D12-4FAC-80C5-F5B67B81D386}" type="presParOf" srcId="{E083FAA0-D605-4779-AD0A-E0A12F7A8F87}" destId="{746817BD-736A-4D7E-8A7D-2A21698665C1}" srcOrd="0" destOrd="0" presId="urn:microsoft.com/office/officeart/2005/8/layout/hierarchy1"/>
    <dgm:cxn modelId="{B89AE3BD-74F8-47CC-A856-96333087C410}" type="presParOf" srcId="{746817BD-736A-4D7E-8A7D-2A21698665C1}" destId="{514564AC-3553-4D71-9D0D-BEF1461B4237}" srcOrd="0" destOrd="0" presId="urn:microsoft.com/office/officeart/2005/8/layout/hierarchy1"/>
    <dgm:cxn modelId="{BDD5CE9B-4CBA-44C5-9FE3-6EC5B50880E5}" type="presParOf" srcId="{746817BD-736A-4D7E-8A7D-2A21698665C1}" destId="{EBA30B9E-5E42-43C1-86D6-3F9245CAF1C0}" srcOrd="1" destOrd="0" presId="urn:microsoft.com/office/officeart/2005/8/layout/hierarchy1"/>
    <dgm:cxn modelId="{E0EB0191-027D-4EB8-864C-B187D51FE86F}" type="presParOf" srcId="{E083FAA0-D605-4779-AD0A-E0A12F7A8F87}" destId="{8BDC85F7-3CB7-4528-B246-0496508D16A9}" srcOrd="1" destOrd="0" presId="urn:microsoft.com/office/officeart/2005/8/layout/hierarchy1"/>
    <dgm:cxn modelId="{20528F08-D1A3-41F4-955A-E908EEF8963A}" type="presParOf" srcId="{8BDC85F7-3CB7-4528-B246-0496508D16A9}" destId="{E08A0B0F-2FC7-4DAD-9779-20B336C0F7F8}" srcOrd="0" destOrd="0" presId="urn:microsoft.com/office/officeart/2005/8/layout/hierarchy1"/>
    <dgm:cxn modelId="{3A6F1B20-FDA8-4CCC-9858-3C3AADE6736B}" type="presParOf" srcId="{8BDC85F7-3CB7-4528-B246-0496508D16A9}" destId="{DB16321D-2906-4007-9F11-3363F45AA246}" srcOrd="1" destOrd="0" presId="urn:microsoft.com/office/officeart/2005/8/layout/hierarchy1"/>
    <dgm:cxn modelId="{E87420C2-B40B-4AE6-B7AB-312BCF0B5184}" type="presParOf" srcId="{DB16321D-2906-4007-9F11-3363F45AA246}" destId="{CBE338C2-883F-42BD-BFF4-A586BAFF5C2A}" srcOrd="0" destOrd="0" presId="urn:microsoft.com/office/officeart/2005/8/layout/hierarchy1"/>
    <dgm:cxn modelId="{6D55512E-8B41-4F96-8AFC-FBEBBEB79A12}" type="presParOf" srcId="{CBE338C2-883F-42BD-BFF4-A586BAFF5C2A}" destId="{C278B2F2-6B1C-458E-AD8A-96380A05CB8C}" srcOrd="0" destOrd="0" presId="urn:microsoft.com/office/officeart/2005/8/layout/hierarchy1"/>
    <dgm:cxn modelId="{630235A7-2C8B-4CF0-B5C1-B2A456AB4A54}" type="presParOf" srcId="{CBE338C2-883F-42BD-BFF4-A586BAFF5C2A}" destId="{82D59C97-B562-4A4D-9ECA-0CAD72B800B6}" srcOrd="1" destOrd="0" presId="urn:microsoft.com/office/officeart/2005/8/layout/hierarchy1"/>
    <dgm:cxn modelId="{842CF8A8-31D5-4E19-B4B1-6085CA946935}" type="presParOf" srcId="{DB16321D-2906-4007-9F11-3363F45AA246}" destId="{25AC9B5C-717F-445B-8F06-348E514C5B12}" srcOrd="1" destOrd="0" presId="urn:microsoft.com/office/officeart/2005/8/layout/hierarchy1"/>
    <dgm:cxn modelId="{158B94C1-0C4B-45FC-AB29-0B0D4B0A8AC4}" type="presParOf" srcId="{82079A8A-F0C6-47EC-A97C-FC524F1CC0AA}" destId="{0DF74A0C-A62C-40C2-9CB2-50C3C5BBC5D5}" srcOrd="2" destOrd="0" presId="urn:microsoft.com/office/officeart/2005/8/layout/hierarchy1"/>
    <dgm:cxn modelId="{30E092DF-8F99-4665-BF21-FB416233EB2E}" type="presParOf" srcId="{82079A8A-F0C6-47EC-A97C-FC524F1CC0AA}" destId="{F3F94130-C8EB-413C-8D10-654D9C8BCE40}" srcOrd="3" destOrd="0" presId="urn:microsoft.com/office/officeart/2005/8/layout/hierarchy1"/>
    <dgm:cxn modelId="{B5F7717E-73D2-49C6-A5BE-CE2C25483EE7}" type="presParOf" srcId="{F3F94130-C8EB-413C-8D10-654D9C8BCE40}" destId="{1B882257-9CF5-47B5-8649-C04546B93182}" srcOrd="0" destOrd="0" presId="urn:microsoft.com/office/officeart/2005/8/layout/hierarchy1"/>
    <dgm:cxn modelId="{FD8D54F1-C19A-46DE-9E93-45850238D82E}" type="presParOf" srcId="{1B882257-9CF5-47B5-8649-C04546B93182}" destId="{CD0633F6-3D8D-4C83-895A-F57619D4E15B}" srcOrd="0" destOrd="0" presId="urn:microsoft.com/office/officeart/2005/8/layout/hierarchy1"/>
    <dgm:cxn modelId="{2737D83A-FB6A-4035-ADCB-15ED544A3081}" type="presParOf" srcId="{1B882257-9CF5-47B5-8649-C04546B93182}" destId="{DB6A6CF2-173B-4047-A122-55EA75774D46}" srcOrd="1" destOrd="0" presId="urn:microsoft.com/office/officeart/2005/8/layout/hierarchy1"/>
    <dgm:cxn modelId="{5CADBFD5-357B-4108-A10E-15C781F9BC9F}" type="presParOf" srcId="{F3F94130-C8EB-413C-8D10-654D9C8BCE40}" destId="{D0A38234-99F8-48B5-AD0E-057B6FD79386}" srcOrd="1" destOrd="0" presId="urn:microsoft.com/office/officeart/2005/8/layout/hierarchy1"/>
    <dgm:cxn modelId="{AF46F249-8F77-4035-8733-67CB581B42A1}" type="presParOf" srcId="{D0A38234-99F8-48B5-AD0E-057B6FD79386}" destId="{A51FA64A-002A-4F7B-BA0A-03F4BBC47A87}" srcOrd="0" destOrd="0" presId="urn:microsoft.com/office/officeart/2005/8/layout/hierarchy1"/>
    <dgm:cxn modelId="{B0875503-D722-428E-8701-6964A4D374C5}" type="presParOf" srcId="{D0A38234-99F8-48B5-AD0E-057B6FD79386}" destId="{D8240204-E3DE-4634-8EB8-9FB735332E62}" srcOrd="1" destOrd="0" presId="urn:microsoft.com/office/officeart/2005/8/layout/hierarchy1"/>
    <dgm:cxn modelId="{FFBF2778-8338-496C-A250-AAFFEE8A7373}" type="presParOf" srcId="{D8240204-E3DE-4634-8EB8-9FB735332E62}" destId="{AB59C8AA-2652-4606-AAAE-4E343B2EAEE9}" srcOrd="0" destOrd="0" presId="urn:microsoft.com/office/officeart/2005/8/layout/hierarchy1"/>
    <dgm:cxn modelId="{1B24F306-8D03-473B-AEF8-EBCC842A618D}" type="presParOf" srcId="{AB59C8AA-2652-4606-AAAE-4E343B2EAEE9}" destId="{EC769EE8-0582-40ED-A58A-FD0D40AB651F}" srcOrd="0" destOrd="0" presId="urn:microsoft.com/office/officeart/2005/8/layout/hierarchy1"/>
    <dgm:cxn modelId="{D90F6DC1-E4C6-463E-979F-EFAC3D9C3EFC}" type="presParOf" srcId="{AB59C8AA-2652-4606-AAAE-4E343B2EAEE9}" destId="{B4885097-58A9-4E86-8CA1-CF284B6792BE}" srcOrd="1" destOrd="0" presId="urn:microsoft.com/office/officeart/2005/8/layout/hierarchy1"/>
    <dgm:cxn modelId="{D19A73D9-4824-4C6B-BAB2-D7C3D62FFE3B}" type="presParOf" srcId="{D8240204-E3DE-4634-8EB8-9FB735332E62}" destId="{ADCBC17C-7991-4E3F-9557-4FC9C8D4DC9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FA64A-002A-4F7B-BA0A-03F4BBC47A87}">
      <dsp:nvSpPr>
        <dsp:cNvPr id="0" name=""/>
        <dsp:cNvSpPr/>
      </dsp:nvSpPr>
      <dsp:spPr>
        <a:xfrm>
          <a:off x="5054917" y="2872138"/>
          <a:ext cx="91440" cy="335798"/>
        </a:xfrm>
        <a:custGeom>
          <a:avLst/>
          <a:gdLst/>
          <a:ahLst/>
          <a:cxnLst/>
          <a:rect l="0" t="0" r="0" b="0"/>
          <a:pathLst>
            <a:path>
              <a:moveTo>
                <a:pt x="45720" y="0"/>
              </a:moveTo>
              <a:lnTo>
                <a:pt x="45720"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74A0C-A62C-40C2-9CB2-50C3C5BBC5D5}">
      <dsp:nvSpPr>
        <dsp:cNvPr id="0" name=""/>
        <dsp:cNvSpPr/>
      </dsp:nvSpPr>
      <dsp:spPr>
        <a:xfrm>
          <a:off x="4395043" y="1803162"/>
          <a:ext cx="705594" cy="335798"/>
        </a:xfrm>
        <a:custGeom>
          <a:avLst/>
          <a:gdLst/>
          <a:ahLst/>
          <a:cxnLst/>
          <a:rect l="0" t="0" r="0" b="0"/>
          <a:pathLst>
            <a:path>
              <a:moveTo>
                <a:pt x="0" y="0"/>
              </a:moveTo>
              <a:lnTo>
                <a:pt x="0" y="228837"/>
              </a:lnTo>
              <a:lnTo>
                <a:pt x="705594" y="228837"/>
              </a:lnTo>
              <a:lnTo>
                <a:pt x="705594"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A0B0F-2FC7-4DAD-9779-20B336C0F7F8}">
      <dsp:nvSpPr>
        <dsp:cNvPr id="0" name=""/>
        <dsp:cNvSpPr/>
      </dsp:nvSpPr>
      <dsp:spPr>
        <a:xfrm>
          <a:off x="3643729" y="2872138"/>
          <a:ext cx="91440" cy="335798"/>
        </a:xfrm>
        <a:custGeom>
          <a:avLst/>
          <a:gdLst/>
          <a:ahLst/>
          <a:cxnLst/>
          <a:rect l="0" t="0" r="0" b="0"/>
          <a:pathLst>
            <a:path>
              <a:moveTo>
                <a:pt x="45720" y="0"/>
              </a:moveTo>
              <a:lnTo>
                <a:pt x="45720"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1CB00D-E13F-41A9-AB89-F2D58AE83812}">
      <dsp:nvSpPr>
        <dsp:cNvPr id="0" name=""/>
        <dsp:cNvSpPr/>
      </dsp:nvSpPr>
      <dsp:spPr>
        <a:xfrm>
          <a:off x="3689449" y="1803162"/>
          <a:ext cx="705594" cy="335798"/>
        </a:xfrm>
        <a:custGeom>
          <a:avLst/>
          <a:gdLst/>
          <a:ahLst/>
          <a:cxnLst/>
          <a:rect l="0" t="0" r="0" b="0"/>
          <a:pathLst>
            <a:path>
              <a:moveTo>
                <a:pt x="705594" y="0"/>
              </a:moveTo>
              <a:lnTo>
                <a:pt x="705594" y="228837"/>
              </a:lnTo>
              <a:lnTo>
                <a:pt x="0" y="228837"/>
              </a:lnTo>
              <a:lnTo>
                <a:pt x="0"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A9D2F5-B602-467C-BCDE-2A9F0D89ABDF}">
      <dsp:nvSpPr>
        <dsp:cNvPr id="0" name=""/>
        <dsp:cNvSpPr/>
      </dsp:nvSpPr>
      <dsp:spPr>
        <a:xfrm>
          <a:off x="2983855" y="734187"/>
          <a:ext cx="1411188" cy="335798"/>
        </a:xfrm>
        <a:custGeom>
          <a:avLst/>
          <a:gdLst/>
          <a:ahLst/>
          <a:cxnLst/>
          <a:rect l="0" t="0" r="0" b="0"/>
          <a:pathLst>
            <a:path>
              <a:moveTo>
                <a:pt x="0" y="0"/>
              </a:moveTo>
              <a:lnTo>
                <a:pt x="0" y="228837"/>
              </a:lnTo>
              <a:lnTo>
                <a:pt x="1411188" y="228837"/>
              </a:lnTo>
              <a:lnTo>
                <a:pt x="1411188" y="33579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2A5990-1E2E-40E1-9AD8-96B072C8D950}">
      <dsp:nvSpPr>
        <dsp:cNvPr id="0" name=""/>
        <dsp:cNvSpPr/>
      </dsp:nvSpPr>
      <dsp:spPr>
        <a:xfrm>
          <a:off x="2232540" y="2872138"/>
          <a:ext cx="91440" cy="335798"/>
        </a:xfrm>
        <a:custGeom>
          <a:avLst/>
          <a:gdLst/>
          <a:ahLst/>
          <a:cxnLst/>
          <a:rect l="0" t="0" r="0" b="0"/>
          <a:pathLst>
            <a:path>
              <a:moveTo>
                <a:pt x="45720" y="0"/>
              </a:moveTo>
              <a:lnTo>
                <a:pt x="45720"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287634-1B21-4C67-84A2-24B011601F48}">
      <dsp:nvSpPr>
        <dsp:cNvPr id="0" name=""/>
        <dsp:cNvSpPr/>
      </dsp:nvSpPr>
      <dsp:spPr>
        <a:xfrm>
          <a:off x="1572666" y="1803162"/>
          <a:ext cx="705594" cy="335798"/>
        </a:xfrm>
        <a:custGeom>
          <a:avLst/>
          <a:gdLst/>
          <a:ahLst/>
          <a:cxnLst/>
          <a:rect l="0" t="0" r="0" b="0"/>
          <a:pathLst>
            <a:path>
              <a:moveTo>
                <a:pt x="0" y="0"/>
              </a:moveTo>
              <a:lnTo>
                <a:pt x="0" y="228837"/>
              </a:lnTo>
              <a:lnTo>
                <a:pt x="705594" y="228837"/>
              </a:lnTo>
              <a:lnTo>
                <a:pt x="705594"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05C188-3AEC-4410-AAF7-38100EDBFBB2}">
      <dsp:nvSpPr>
        <dsp:cNvPr id="0" name=""/>
        <dsp:cNvSpPr/>
      </dsp:nvSpPr>
      <dsp:spPr>
        <a:xfrm>
          <a:off x="821352" y="2872138"/>
          <a:ext cx="91440" cy="335798"/>
        </a:xfrm>
        <a:custGeom>
          <a:avLst/>
          <a:gdLst/>
          <a:ahLst/>
          <a:cxnLst/>
          <a:rect l="0" t="0" r="0" b="0"/>
          <a:pathLst>
            <a:path>
              <a:moveTo>
                <a:pt x="45720" y="0"/>
              </a:moveTo>
              <a:lnTo>
                <a:pt x="45720"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9F5786-21B1-45B3-9BA7-2C23564B1B11}">
      <dsp:nvSpPr>
        <dsp:cNvPr id="0" name=""/>
        <dsp:cNvSpPr/>
      </dsp:nvSpPr>
      <dsp:spPr>
        <a:xfrm>
          <a:off x="867072" y="1803162"/>
          <a:ext cx="705594" cy="335798"/>
        </a:xfrm>
        <a:custGeom>
          <a:avLst/>
          <a:gdLst/>
          <a:ahLst/>
          <a:cxnLst/>
          <a:rect l="0" t="0" r="0" b="0"/>
          <a:pathLst>
            <a:path>
              <a:moveTo>
                <a:pt x="705594" y="0"/>
              </a:moveTo>
              <a:lnTo>
                <a:pt x="705594" y="228837"/>
              </a:lnTo>
              <a:lnTo>
                <a:pt x="0" y="228837"/>
              </a:lnTo>
              <a:lnTo>
                <a:pt x="0" y="33579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DB9AE0-343E-4F40-B68B-3E6AD2538BCF}">
      <dsp:nvSpPr>
        <dsp:cNvPr id="0" name=""/>
        <dsp:cNvSpPr/>
      </dsp:nvSpPr>
      <dsp:spPr>
        <a:xfrm>
          <a:off x="1572666" y="734187"/>
          <a:ext cx="1411188" cy="335798"/>
        </a:xfrm>
        <a:custGeom>
          <a:avLst/>
          <a:gdLst/>
          <a:ahLst/>
          <a:cxnLst/>
          <a:rect l="0" t="0" r="0" b="0"/>
          <a:pathLst>
            <a:path>
              <a:moveTo>
                <a:pt x="1411188" y="0"/>
              </a:moveTo>
              <a:lnTo>
                <a:pt x="1411188" y="228837"/>
              </a:lnTo>
              <a:lnTo>
                <a:pt x="0" y="228837"/>
              </a:lnTo>
              <a:lnTo>
                <a:pt x="0" y="33579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21134-38F1-4394-B309-F033080C0545}">
      <dsp:nvSpPr>
        <dsp:cNvPr id="0" name=""/>
        <dsp:cNvSpPr/>
      </dsp:nvSpPr>
      <dsp:spPr>
        <a:xfrm>
          <a:off x="2406550" y="1011"/>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42EAF5-70B5-4772-BB50-5B8DF28B81DE}">
      <dsp:nvSpPr>
        <dsp:cNvPr id="0" name=""/>
        <dsp:cNvSpPr/>
      </dsp:nvSpPr>
      <dsp:spPr>
        <a:xfrm>
          <a:off x="2534840" y="122886"/>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Mission</a:t>
          </a:r>
        </a:p>
      </dsp:txBody>
      <dsp:txXfrm>
        <a:off x="2556314" y="144360"/>
        <a:ext cx="1111660" cy="690228"/>
      </dsp:txXfrm>
    </dsp:sp>
    <dsp:sp modelId="{DAA21F06-C041-45F7-8374-E01C69812970}">
      <dsp:nvSpPr>
        <dsp:cNvPr id="0" name=""/>
        <dsp:cNvSpPr/>
      </dsp:nvSpPr>
      <dsp:spPr>
        <a:xfrm>
          <a:off x="995362" y="1069986"/>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956E6C-51CB-487E-ABAE-543F00892FFE}">
      <dsp:nvSpPr>
        <dsp:cNvPr id="0" name=""/>
        <dsp:cNvSpPr/>
      </dsp:nvSpPr>
      <dsp:spPr>
        <a:xfrm>
          <a:off x="1123652" y="1191861"/>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Goal 1</a:t>
          </a:r>
        </a:p>
      </dsp:txBody>
      <dsp:txXfrm>
        <a:off x="1145126" y="1213335"/>
        <a:ext cx="1111660" cy="690228"/>
      </dsp:txXfrm>
    </dsp:sp>
    <dsp:sp modelId="{B0CFAC3E-BD9F-47D8-9D15-BBE2B5D3C77A}">
      <dsp:nvSpPr>
        <dsp:cNvPr id="0" name=""/>
        <dsp:cNvSpPr/>
      </dsp:nvSpPr>
      <dsp:spPr>
        <a:xfrm>
          <a:off x="289768" y="2138961"/>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C2C1B6-8211-4BC4-B37C-D5DAB3DD30AF}">
      <dsp:nvSpPr>
        <dsp:cNvPr id="0" name=""/>
        <dsp:cNvSpPr/>
      </dsp:nvSpPr>
      <dsp:spPr>
        <a:xfrm>
          <a:off x="418058" y="2260837"/>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Objective 1.1</a:t>
          </a:r>
        </a:p>
      </dsp:txBody>
      <dsp:txXfrm>
        <a:off x="439532" y="2282311"/>
        <a:ext cx="1111660" cy="690228"/>
      </dsp:txXfrm>
    </dsp:sp>
    <dsp:sp modelId="{C221296E-6345-499A-AD0B-323A1D956BD1}">
      <dsp:nvSpPr>
        <dsp:cNvPr id="0" name=""/>
        <dsp:cNvSpPr/>
      </dsp:nvSpPr>
      <dsp:spPr>
        <a:xfrm>
          <a:off x="289768" y="3207936"/>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B3A45A-C84F-46EE-8586-CDFA92F9FE51}">
      <dsp:nvSpPr>
        <dsp:cNvPr id="0" name=""/>
        <dsp:cNvSpPr/>
      </dsp:nvSpPr>
      <dsp:spPr>
        <a:xfrm>
          <a:off x="418058" y="3329812"/>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Activity</a:t>
          </a:r>
        </a:p>
      </dsp:txBody>
      <dsp:txXfrm>
        <a:off x="439532" y="3351286"/>
        <a:ext cx="1111660" cy="690228"/>
      </dsp:txXfrm>
    </dsp:sp>
    <dsp:sp modelId="{1F241635-4E97-4E6F-A862-BA37008C0FAD}">
      <dsp:nvSpPr>
        <dsp:cNvPr id="0" name=""/>
        <dsp:cNvSpPr/>
      </dsp:nvSpPr>
      <dsp:spPr>
        <a:xfrm>
          <a:off x="1700956" y="2138961"/>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05881F-B260-41FE-B5BB-0BBF34E720D0}">
      <dsp:nvSpPr>
        <dsp:cNvPr id="0" name=""/>
        <dsp:cNvSpPr/>
      </dsp:nvSpPr>
      <dsp:spPr>
        <a:xfrm>
          <a:off x="1829246" y="2260837"/>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Objective 1.2</a:t>
          </a:r>
        </a:p>
      </dsp:txBody>
      <dsp:txXfrm>
        <a:off x="1850720" y="2282311"/>
        <a:ext cx="1111660" cy="690228"/>
      </dsp:txXfrm>
    </dsp:sp>
    <dsp:sp modelId="{162FC499-A71A-4A3A-97BF-D2D2F7841D8A}">
      <dsp:nvSpPr>
        <dsp:cNvPr id="0" name=""/>
        <dsp:cNvSpPr/>
      </dsp:nvSpPr>
      <dsp:spPr>
        <a:xfrm>
          <a:off x="1700956" y="3207936"/>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D07757-F6D9-4FA7-8EBE-39AC2B186794}">
      <dsp:nvSpPr>
        <dsp:cNvPr id="0" name=""/>
        <dsp:cNvSpPr/>
      </dsp:nvSpPr>
      <dsp:spPr>
        <a:xfrm>
          <a:off x="1829246" y="3329812"/>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Activity </a:t>
          </a:r>
        </a:p>
      </dsp:txBody>
      <dsp:txXfrm>
        <a:off x="1850720" y="3351286"/>
        <a:ext cx="1111660" cy="690228"/>
      </dsp:txXfrm>
    </dsp:sp>
    <dsp:sp modelId="{AB1255C4-1261-4F9E-954D-0BAE7BED0748}">
      <dsp:nvSpPr>
        <dsp:cNvPr id="0" name=""/>
        <dsp:cNvSpPr/>
      </dsp:nvSpPr>
      <dsp:spPr>
        <a:xfrm>
          <a:off x="3817739" y="1069986"/>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863412-76F9-4802-B88F-E48D0F1E203D}">
      <dsp:nvSpPr>
        <dsp:cNvPr id="0" name=""/>
        <dsp:cNvSpPr/>
      </dsp:nvSpPr>
      <dsp:spPr>
        <a:xfrm>
          <a:off x="3946028" y="1191861"/>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Goal 2</a:t>
          </a:r>
        </a:p>
      </dsp:txBody>
      <dsp:txXfrm>
        <a:off x="3967502" y="1213335"/>
        <a:ext cx="1111660" cy="690228"/>
      </dsp:txXfrm>
    </dsp:sp>
    <dsp:sp modelId="{514564AC-3553-4D71-9D0D-BEF1461B4237}">
      <dsp:nvSpPr>
        <dsp:cNvPr id="0" name=""/>
        <dsp:cNvSpPr/>
      </dsp:nvSpPr>
      <dsp:spPr>
        <a:xfrm>
          <a:off x="3112144" y="2138961"/>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A30B9E-5E42-43C1-86D6-3F9245CAF1C0}">
      <dsp:nvSpPr>
        <dsp:cNvPr id="0" name=""/>
        <dsp:cNvSpPr/>
      </dsp:nvSpPr>
      <dsp:spPr>
        <a:xfrm>
          <a:off x="3240434" y="2260837"/>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Objective 2.1</a:t>
          </a:r>
        </a:p>
      </dsp:txBody>
      <dsp:txXfrm>
        <a:off x="3261908" y="2282311"/>
        <a:ext cx="1111660" cy="690228"/>
      </dsp:txXfrm>
    </dsp:sp>
    <dsp:sp modelId="{C278B2F2-6B1C-458E-AD8A-96380A05CB8C}">
      <dsp:nvSpPr>
        <dsp:cNvPr id="0" name=""/>
        <dsp:cNvSpPr/>
      </dsp:nvSpPr>
      <dsp:spPr>
        <a:xfrm>
          <a:off x="3112144" y="3207936"/>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D59C97-B562-4A4D-9ECA-0CAD72B800B6}">
      <dsp:nvSpPr>
        <dsp:cNvPr id="0" name=""/>
        <dsp:cNvSpPr/>
      </dsp:nvSpPr>
      <dsp:spPr>
        <a:xfrm>
          <a:off x="3240434" y="3329812"/>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Activity</a:t>
          </a:r>
        </a:p>
      </dsp:txBody>
      <dsp:txXfrm>
        <a:off x="3261908" y="3351286"/>
        <a:ext cx="1111660" cy="690228"/>
      </dsp:txXfrm>
    </dsp:sp>
    <dsp:sp modelId="{CD0633F6-3D8D-4C83-895A-F57619D4E15B}">
      <dsp:nvSpPr>
        <dsp:cNvPr id="0" name=""/>
        <dsp:cNvSpPr/>
      </dsp:nvSpPr>
      <dsp:spPr>
        <a:xfrm>
          <a:off x="4523333" y="2138961"/>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6A6CF2-173B-4047-A122-55EA75774D46}">
      <dsp:nvSpPr>
        <dsp:cNvPr id="0" name=""/>
        <dsp:cNvSpPr/>
      </dsp:nvSpPr>
      <dsp:spPr>
        <a:xfrm>
          <a:off x="4651623" y="2260837"/>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Objective 2.2</a:t>
          </a:r>
        </a:p>
      </dsp:txBody>
      <dsp:txXfrm>
        <a:off x="4673097" y="2282311"/>
        <a:ext cx="1111660" cy="690228"/>
      </dsp:txXfrm>
    </dsp:sp>
    <dsp:sp modelId="{EC769EE8-0582-40ED-A58A-FD0D40AB651F}">
      <dsp:nvSpPr>
        <dsp:cNvPr id="0" name=""/>
        <dsp:cNvSpPr/>
      </dsp:nvSpPr>
      <dsp:spPr>
        <a:xfrm>
          <a:off x="4523333" y="3207936"/>
          <a:ext cx="1154608" cy="7331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85097-58A9-4E86-8CA1-CF284B6792BE}">
      <dsp:nvSpPr>
        <dsp:cNvPr id="0" name=""/>
        <dsp:cNvSpPr/>
      </dsp:nvSpPr>
      <dsp:spPr>
        <a:xfrm>
          <a:off x="4651623" y="3329812"/>
          <a:ext cx="1154608" cy="733176"/>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Activity</a:t>
          </a:r>
        </a:p>
      </dsp:txBody>
      <dsp:txXfrm>
        <a:off x="4673097" y="3351286"/>
        <a:ext cx="1111660" cy="6902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latin typeface="Calibri" panose="020F0502020204030204" pitchFamily="34" charset="0"/>
              </a:rPr>
              <a:t>11/1/2023</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Calibri" panose="020F050202020403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Calibri" panose="020F050202020403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Calibri" panose="020F050202020403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Calibri" panose="020F0502020204030204" pitchFamily="34" charset="0"/>
                <a:cs typeface="+mn-cs"/>
              </a:defRPr>
            </a:lvl1pPr>
          </a:lstStyle>
          <a:p>
            <a:pPr>
              <a:defRPr/>
            </a:pPr>
            <a:fld id="{446037A2-A146-4AFA-A36B-418E91F740ED}"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series of four steps with the bottom step labeled, "if we do...." Activities, "Then..." Objectives Achieved, "Then..." Goals Achieved, "Then..." Mission Achieved is written on the top step. </a:t>
            </a:r>
          </a:p>
        </p:txBody>
      </p:sp>
    </p:spTree>
    <p:extLst>
      <p:ext uri="{BB962C8B-B14F-4D97-AF65-F5344CB8AC3E}">
        <p14:creationId xmlns:p14="http://schemas.microsoft.com/office/powerpoint/2010/main" val="165340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Description: "Mission", with blocks under, labeled as Goal 1, Goal 2.  Beneath the Goals are listed Objectives 1.1, 1.2, 2.1, 2.2.  Beneath the objective blocks is another block listed as "activity." </a:t>
            </a:r>
          </a:p>
        </p:txBody>
      </p:sp>
    </p:spTree>
    <p:extLst>
      <p:ext uri="{BB962C8B-B14F-4D97-AF65-F5344CB8AC3E}">
        <p14:creationId xmlns:p14="http://schemas.microsoft.com/office/powerpoint/2010/main" val="3369407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spcBef>
                <a:spcPts val="0"/>
              </a:spcBef>
              <a:spcAft>
                <a:spcPts val="0"/>
              </a:spcAft>
              <a:buNone/>
            </a:pPr>
            <a:r>
              <a:rPr lang="en-US" i="1" dirty="0"/>
              <a:t>"FULL </a:t>
            </a:r>
            <a:r>
              <a:rPr lang="en-US" i="1" dirty="0" err="1"/>
              <a:t>SPIL</a:t>
            </a:r>
            <a:r>
              <a:rPr lang="en-US" i="1" dirty="0"/>
              <a:t> Planning Table" </a:t>
            </a:r>
          </a:p>
          <a:p>
            <a:pPr marL="0" marR="0" indent="0">
              <a:spcBef>
                <a:spcPts val="0"/>
              </a:spcBef>
              <a:spcAft>
                <a:spcPts val="0"/>
              </a:spcAft>
              <a:buNone/>
            </a:pPr>
            <a:r>
              <a:rPr lang="en-US" i="1" dirty="0"/>
              <a:t>This is a blank table to be filled out for each specific objective; it lists the specifics of the objective and the action strategy for achieving each objective. </a:t>
            </a:r>
          </a:p>
          <a:p>
            <a:pPr marL="0" marR="0" indent="0">
              <a:spcBef>
                <a:spcPts val="0"/>
              </a:spcBef>
              <a:spcAft>
                <a:spcPts val="0"/>
              </a:spcAft>
              <a:buNone/>
            </a:pPr>
            <a:r>
              <a:rPr lang="en-US" i="1" dirty="0"/>
              <a:t>There is a row for each objective with columns with the following titles: Measurable Indicators, Geographic Scope, Target Performance Level for Year 3, Target Progress Between Now and Year 3, Necessary Activities, Lead Organization, Key Partner(s), Resources Needed, Funding Sources. </a:t>
            </a:r>
            <a:endParaRPr lang="en-US" dirty="0"/>
          </a:p>
        </p:txBody>
      </p:sp>
    </p:spTree>
    <p:extLst>
      <p:ext uri="{BB962C8B-B14F-4D97-AF65-F5344CB8AC3E}">
        <p14:creationId xmlns:p14="http://schemas.microsoft.com/office/powerpoint/2010/main" val="246482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Calibri" panose="020F0502020204030204" pitchFamily="34"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Calibri" panose="020F0502020204030204" pitchFamily="34" charset="0"/>
                <a:cs typeface="Calibri" panose="020F0502020204030204" pitchFamily="34" charset="0"/>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cfr.gov/current/title-45/subtitle-B/chapter-XIII/subchapter-C/part-1329" TargetMode="External"/><Relationship Id="rId2" Type="http://schemas.openxmlformats.org/officeDocument/2006/relationships/hyperlink" Target="https://acl.gov/sites/default/files/about-acl/2020-07/rehabilitation-act-of-1973-amended-by-wioa.pdf" TargetMode="External"/><Relationship Id="rId1" Type="http://schemas.openxmlformats.org/officeDocument/2006/relationships/slideLayout" Target="../slideLayouts/slideLayout2.xml"/><Relationship Id="rId5" Type="http://schemas.openxmlformats.org/officeDocument/2006/relationships/hyperlink" Target="https://www.ilru.org/sites/default/files/publications/SILC%20Indicators%20and%20SILC%20and%20DSE%20Assurances%201.2018.pdf" TargetMode="External"/><Relationship Id="rId4" Type="http://schemas.openxmlformats.org/officeDocument/2006/relationships/hyperlink" Target="https://acl.gov/sites/default/files/programs/2023-05/0044%20SPIL%20Instrument%20and%20Instructions%20Final.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cl.gov/sites/default/files/programs/2023-05/0044%20SPIL%20Instrument%20and%20Instructions%20Fin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sz="1600" dirty="0">
                <a:solidFill>
                  <a:schemeClr val="accent2"/>
                </a:solidFill>
              </a:rPr>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10</a:t>
            </a:fld>
            <a:r>
              <a:rPr lang="en-US" sz="800" dirty="0">
                <a:solidFill>
                  <a:srgbClr val="333399"/>
                </a:solidFill>
              </a:rPr>
              <a:t> </a:t>
            </a:r>
            <a:br>
              <a:rPr lang="en-US" sz="800" dirty="0">
                <a:solidFill>
                  <a:srgbClr val="333399"/>
                </a:solidFill>
              </a:rPr>
            </a:br>
            <a:r>
              <a:rPr lang="en-US" dirty="0"/>
              <a:t>Section 1.1 Mission, cont.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b="1" dirty="0"/>
              <a:t>Examples: </a:t>
            </a:r>
          </a:p>
          <a:p>
            <a:pPr marL="0" indent="0">
              <a:buNone/>
            </a:pPr>
            <a:r>
              <a:rPr lang="en-US" i="1" dirty="0"/>
              <a:t>“(state)</a:t>
            </a:r>
            <a:r>
              <a:rPr lang="en-US" i="1" dirty="0" err="1"/>
              <a:t>ians</a:t>
            </a:r>
            <a:r>
              <a:rPr lang="en-US" i="1" dirty="0"/>
              <a:t> with disabilities participate fully as they like in community activities.”</a:t>
            </a:r>
          </a:p>
          <a:p>
            <a:pPr marL="0" indent="0">
              <a:buNone/>
            </a:pPr>
            <a:r>
              <a:rPr lang="en-US" dirty="0"/>
              <a:t>or</a:t>
            </a:r>
          </a:p>
          <a:p>
            <a:pPr marL="0" indent="0">
              <a:buNone/>
            </a:pPr>
            <a:r>
              <a:rPr lang="en-US" i="1" dirty="0"/>
              <a:t>“(state)</a:t>
            </a:r>
            <a:r>
              <a:rPr lang="en-US" i="1" dirty="0" err="1"/>
              <a:t>ians</a:t>
            </a:r>
            <a:r>
              <a:rPr lang="en-US" i="1" dirty="0"/>
              <a:t> with disabilities are valued equally and participate fully in their communities.”</a:t>
            </a:r>
          </a:p>
          <a:p>
            <a:pPr marL="0" indent="0">
              <a:buNone/>
            </a:pPr>
            <a:r>
              <a:rPr lang="en-US" dirty="0"/>
              <a:t>or </a:t>
            </a:r>
          </a:p>
          <a:p>
            <a:pPr marL="0" indent="0">
              <a:buNone/>
            </a:pPr>
            <a:r>
              <a:rPr lang="en-US" i="1" dirty="0"/>
              <a:t>“The mission of the (state) Independent Living Network is to empower (state)</a:t>
            </a:r>
            <a:r>
              <a:rPr lang="en-US" i="1" dirty="0" err="1"/>
              <a:t>ians</a:t>
            </a:r>
            <a:r>
              <a:rPr lang="en-US" i="1" dirty="0"/>
              <a:t> with disabilities to live as independently as they choose.”</a:t>
            </a:r>
          </a:p>
        </p:txBody>
      </p:sp>
    </p:spTree>
    <p:extLst>
      <p:ext uri="{BB962C8B-B14F-4D97-AF65-F5344CB8AC3E}">
        <p14:creationId xmlns:p14="http://schemas.microsoft.com/office/powerpoint/2010/main" val="269168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11</a:t>
            </a:fld>
            <a:r>
              <a:rPr lang="en-US" sz="800" dirty="0">
                <a:solidFill>
                  <a:srgbClr val="333399"/>
                </a:solidFill>
              </a:rPr>
              <a:t> </a:t>
            </a:r>
            <a:br>
              <a:rPr lang="en-US" sz="800" dirty="0">
                <a:solidFill>
                  <a:srgbClr val="333399"/>
                </a:solidFill>
              </a:rPr>
            </a:br>
            <a:r>
              <a:rPr lang="en-US" dirty="0"/>
              <a:t>Section 1.2 Goals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marR="0" indent="0">
              <a:spcBef>
                <a:spcPts val="0"/>
              </a:spcBef>
              <a:spcAft>
                <a:spcPts val="0"/>
              </a:spcAft>
              <a:buNone/>
            </a:pPr>
            <a:r>
              <a:rPr lang="en-US" sz="2800" dirty="0">
                <a:effectLst/>
                <a:ea typeface="Times New Roman" panose="02020603050405020304" pitchFamily="18" charset="0"/>
                <a:cs typeface="Calibri Light" panose="020F0302020204030204" pitchFamily="34" charset="0"/>
              </a:rPr>
              <a:t>Goals of the IL Network for the </a:t>
            </a:r>
            <a:r>
              <a:rPr lang="en-US" sz="2800" b="1" dirty="0">
                <a:effectLst/>
                <a:ea typeface="Times New Roman" panose="02020603050405020304" pitchFamily="18" charset="0"/>
                <a:cs typeface="Calibri Light" panose="020F0302020204030204" pitchFamily="34" charset="0"/>
              </a:rPr>
              <a:t>three-year period </a:t>
            </a:r>
            <a:r>
              <a:rPr lang="en-US" sz="2800" dirty="0">
                <a:effectLst/>
                <a:ea typeface="Times New Roman" panose="02020603050405020304" pitchFamily="18" charset="0"/>
                <a:cs typeface="Calibri Light" panose="020F0302020204030204" pitchFamily="34" charset="0"/>
              </a:rPr>
              <a:t>of the plan.</a:t>
            </a:r>
            <a:endParaRPr lang="en-US" sz="1800" dirty="0">
              <a:effectLst/>
              <a:ea typeface="Times New Roman" panose="02020603050405020304" pitchFamily="18" charset="0"/>
              <a:cs typeface="Calibri Light" panose="020F0302020204030204" pitchFamily="34" charset="0"/>
            </a:endParaRPr>
          </a:p>
          <a:p>
            <a:pPr marL="0" marR="0">
              <a:spcBef>
                <a:spcPts val="0"/>
              </a:spcBef>
              <a:spcAft>
                <a:spcPts val="0"/>
              </a:spcAft>
            </a:pPr>
            <a:endParaRPr lang="en-US" sz="1800" dirty="0">
              <a:effectLst/>
              <a:ea typeface="Times New Roman" panose="02020603050405020304" pitchFamily="18" charset="0"/>
              <a:cs typeface="Calibri Light" panose="020F0302020204030204" pitchFamily="34" charset="0"/>
            </a:endParaRPr>
          </a:p>
          <a:p>
            <a:pPr marL="457200" marR="0">
              <a:spcBef>
                <a:spcPts val="0"/>
              </a:spcBef>
              <a:spcAft>
                <a:spcPts val="0"/>
              </a:spcAft>
            </a:pPr>
            <a:r>
              <a:rPr lang="en-US" sz="2800" b="1" i="1" dirty="0">
                <a:effectLst/>
                <a:ea typeface="Times New Roman" panose="02020603050405020304" pitchFamily="18" charset="0"/>
                <a:cs typeface="Calibri Light" panose="020F0302020204030204" pitchFamily="34" charset="0"/>
              </a:rPr>
              <a:t>Goals are the intermediate outcomes, what you want to achieve, that build toward the mission.</a:t>
            </a:r>
            <a:endParaRPr lang="en-US" sz="1800" b="1" dirty="0">
              <a:effectLst/>
              <a:ea typeface="Times New Roman" panose="02020603050405020304" pitchFamily="18" charset="0"/>
              <a:cs typeface="Calibri Light" panose="020F0302020204030204" pitchFamily="34" charset="0"/>
            </a:endParaRPr>
          </a:p>
          <a:p>
            <a:pPr marL="0" indent="0">
              <a:buNone/>
            </a:pPr>
            <a:endParaRPr lang="en-US" i="1" dirty="0"/>
          </a:p>
        </p:txBody>
      </p:sp>
    </p:spTree>
    <p:extLst>
      <p:ext uri="{BB962C8B-B14F-4D97-AF65-F5344CB8AC3E}">
        <p14:creationId xmlns:p14="http://schemas.microsoft.com/office/powerpoint/2010/main" val="4051717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12</a:t>
            </a:fld>
            <a:r>
              <a:rPr lang="en-US" sz="800" dirty="0">
                <a:solidFill>
                  <a:srgbClr val="333399"/>
                </a:solidFill>
              </a:rPr>
              <a:t> </a:t>
            </a:r>
            <a:br>
              <a:rPr lang="en-US" sz="800" dirty="0">
                <a:solidFill>
                  <a:srgbClr val="333399"/>
                </a:solidFill>
              </a:rPr>
            </a:br>
            <a:r>
              <a:rPr lang="en-US" dirty="0"/>
              <a:t>Section 1.2 Goals, cont.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marR="0" indent="0">
              <a:spcBef>
                <a:spcPts val="0"/>
              </a:spcBef>
              <a:spcAft>
                <a:spcPts val="0"/>
              </a:spcAft>
              <a:buNone/>
            </a:pPr>
            <a:r>
              <a:rPr lang="en-US" sz="2800" b="1" dirty="0">
                <a:effectLst/>
                <a:ea typeface="Times New Roman" panose="02020603050405020304" pitchFamily="18" charset="0"/>
                <a:cs typeface="Calibri Light" panose="020F0302020204030204" pitchFamily="34" charset="0"/>
              </a:rPr>
              <a:t>Examples:</a:t>
            </a:r>
          </a:p>
          <a:p>
            <a:pPr marL="0" marR="0" indent="0">
              <a:spcBef>
                <a:spcPts val="0"/>
              </a:spcBef>
              <a:spcAft>
                <a:spcPts val="0"/>
              </a:spcAft>
              <a:buNone/>
            </a:pPr>
            <a:r>
              <a:rPr lang="en-US" sz="2800" i="1" dirty="0">
                <a:cs typeface="Calibri Light" panose="020F0302020204030204" pitchFamily="34" charset="0"/>
              </a:rPr>
              <a:t>“Individuals with disabilities live independently in the community.”</a:t>
            </a:r>
          </a:p>
          <a:p>
            <a:pPr marL="0" marR="0" indent="0">
              <a:spcBef>
                <a:spcPts val="0"/>
              </a:spcBef>
              <a:spcAft>
                <a:spcPts val="0"/>
              </a:spcAft>
              <a:buNone/>
            </a:pPr>
            <a:endParaRPr lang="en-US" sz="2800" i="1" dirty="0">
              <a:cs typeface="Calibri Light" panose="020F0302020204030204" pitchFamily="34" charset="0"/>
            </a:endParaRPr>
          </a:p>
          <a:p>
            <a:pPr marL="0" marR="0" indent="0">
              <a:spcBef>
                <a:spcPts val="0"/>
              </a:spcBef>
              <a:spcAft>
                <a:spcPts val="0"/>
              </a:spcAft>
              <a:buNone/>
            </a:pPr>
            <a:r>
              <a:rPr lang="en-US" sz="2800" i="1" dirty="0">
                <a:cs typeface="Calibri Light" panose="020F0302020204030204" pitchFamily="34" charset="0"/>
              </a:rPr>
              <a:t>“Formerly underserved populations are served by CILs.”</a:t>
            </a:r>
          </a:p>
          <a:p>
            <a:pPr marL="0" marR="0" indent="0">
              <a:spcBef>
                <a:spcPts val="0"/>
              </a:spcBef>
              <a:spcAft>
                <a:spcPts val="0"/>
              </a:spcAft>
              <a:buNone/>
            </a:pPr>
            <a:endParaRPr lang="en-US" sz="1800" b="1" dirty="0">
              <a:effectLst/>
              <a:ea typeface="Times New Roman" panose="02020603050405020304" pitchFamily="18" charset="0"/>
              <a:cs typeface="Calibri Light" panose="020F0302020204030204" pitchFamily="34" charset="0"/>
            </a:endParaRPr>
          </a:p>
          <a:p>
            <a:pPr marL="0" indent="0">
              <a:buNone/>
            </a:pPr>
            <a:r>
              <a:rPr lang="en-US" i="1" dirty="0"/>
              <a:t>“Network Capacity and Sustainability: The Independent Living Network operates effectively, is adequately funded, and has the capacity to expand.”</a:t>
            </a:r>
          </a:p>
          <a:p>
            <a:pPr marL="0" indent="0">
              <a:buNone/>
            </a:pPr>
            <a:endParaRPr lang="en-US" i="1" dirty="0"/>
          </a:p>
          <a:p>
            <a:pPr marL="0" indent="0">
              <a:buNone/>
            </a:pPr>
            <a:r>
              <a:rPr lang="en-US" i="1" dirty="0"/>
              <a:t>“Establish a statewide network of centers for independent living.”</a:t>
            </a:r>
          </a:p>
        </p:txBody>
      </p:sp>
    </p:spTree>
    <p:extLst>
      <p:ext uri="{BB962C8B-B14F-4D97-AF65-F5344CB8AC3E}">
        <p14:creationId xmlns:p14="http://schemas.microsoft.com/office/powerpoint/2010/main" val="318270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13</a:t>
            </a:fld>
            <a:r>
              <a:rPr lang="en-US" sz="800" dirty="0">
                <a:solidFill>
                  <a:srgbClr val="333399"/>
                </a:solidFill>
              </a:rPr>
              <a:t> </a:t>
            </a:r>
            <a:br>
              <a:rPr lang="en-US" sz="800" dirty="0">
                <a:solidFill>
                  <a:srgbClr val="333399"/>
                </a:solidFill>
              </a:rPr>
            </a:br>
            <a:r>
              <a:rPr lang="en-US" dirty="0"/>
              <a:t>Section 1.3 Objectives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a:xfrm>
            <a:off x="304800" y="1066800"/>
            <a:ext cx="8610600" cy="5029200"/>
          </a:xfrm>
        </p:spPr>
        <p:txBody>
          <a:bodyPr/>
          <a:lstStyle/>
          <a:p>
            <a:pPr marL="0" marR="0" indent="0">
              <a:spcBef>
                <a:spcPts val="0"/>
              </a:spcBef>
              <a:spcAft>
                <a:spcPts val="0"/>
              </a:spcAft>
              <a:buNone/>
            </a:pPr>
            <a:r>
              <a:rPr lang="en-US" dirty="0"/>
              <a:t>Objectives for the three-year period of the plan – including </a:t>
            </a:r>
            <a:r>
              <a:rPr lang="en-US" b="1" dirty="0"/>
              <a:t>geographic scope, desired outcomes, target dates, and indicators.  Including compatibility with the purpose of Title VII, Chapter 1.</a:t>
            </a:r>
          </a:p>
          <a:p>
            <a:pPr marL="0" marR="0" indent="0">
              <a:spcBef>
                <a:spcPts val="0"/>
              </a:spcBef>
              <a:spcAft>
                <a:spcPts val="0"/>
              </a:spcAft>
              <a:buNone/>
            </a:pPr>
            <a:endParaRPr lang="en-US" i="1" dirty="0"/>
          </a:p>
          <a:p>
            <a:pPr>
              <a:spcBef>
                <a:spcPts val="0"/>
              </a:spcBef>
              <a:spcAft>
                <a:spcPts val="0"/>
              </a:spcAft>
            </a:pPr>
            <a:r>
              <a:rPr lang="en-US" i="1" dirty="0"/>
              <a:t>Objectives are specific outcomes – the changes you want to result from what you do – that build toward the achievement of a goal.  </a:t>
            </a:r>
          </a:p>
          <a:p>
            <a:pPr>
              <a:spcBef>
                <a:spcPts val="0"/>
              </a:spcBef>
              <a:spcAft>
                <a:spcPts val="0"/>
              </a:spcAft>
            </a:pPr>
            <a:r>
              <a:rPr lang="en-US" i="1" dirty="0"/>
              <a:t>Objectives should be outcomes-focused, measurable, and have timelines/target dates.  </a:t>
            </a:r>
          </a:p>
          <a:p>
            <a:pPr>
              <a:spcBef>
                <a:spcPts val="0"/>
              </a:spcBef>
              <a:spcAft>
                <a:spcPts val="0"/>
              </a:spcAft>
            </a:pPr>
            <a:r>
              <a:rPr lang="en-US" i="1" dirty="0"/>
              <a:t>Objectives may include specific amounts and sources of funding to be used for an objective or activity.</a:t>
            </a:r>
          </a:p>
          <a:p>
            <a:pPr marL="0" marR="0" indent="0">
              <a:spcBef>
                <a:spcPts val="0"/>
              </a:spcBef>
              <a:spcAft>
                <a:spcPts val="0"/>
              </a:spcAft>
              <a:buNone/>
            </a:pPr>
            <a:endParaRPr lang="en-US" i="1" dirty="0"/>
          </a:p>
        </p:txBody>
      </p:sp>
    </p:spTree>
    <p:extLst>
      <p:ext uri="{BB962C8B-B14F-4D97-AF65-F5344CB8AC3E}">
        <p14:creationId xmlns:p14="http://schemas.microsoft.com/office/powerpoint/2010/main" val="277194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14</a:t>
            </a:fld>
            <a:r>
              <a:rPr lang="en-US" sz="800" dirty="0">
                <a:solidFill>
                  <a:srgbClr val="333399"/>
                </a:solidFill>
              </a:rPr>
              <a:t> </a:t>
            </a:r>
            <a:br>
              <a:rPr lang="en-US" sz="800" dirty="0">
                <a:solidFill>
                  <a:srgbClr val="333399"/>
                </a:solidFill>
              </a:rPr>
            </a:br>
            <a:r>
              <a:rPr lang="en-US" dirty="0"/>
              <a:t>Section 1.3 Objectives, </a:t>
            </a:r>
            <a:r>
              <a:rPr lang="en-US" dirty="0" err="1"/>
              <a:t>cont</a:t>
            </a:r>
            <a:endParaRPr lang="en-US" dirty="0"/>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a:xfrm>
            <a:off x="304800" y="1066800"/>
            <a:ext cx="8610600" cy="5029200"/>
          </a:xfrm>
        </p:spPr>
        <p:txBody>
          <a:bodyPr/>
          <a:lstStyle/>
          <a:p>
            <a:pPr marL="0" marR="0" indent="0">
              <a:spcBef>
                <a:spcPts val="0"/>
              </a:spcBef>
              <a:spcAft>
                <a:spcPts val="0"/>
              </a:spcAft>
              <a:buNone/>
            </a:pPr>
            <a:r>
              <a:rPr lang="en-US" dirty="0"/>
              <a:t>Be realistic with objectives, and do not include more than can be achieved in the 3-year period of the plan.  </a:t>
            </a:r>
          </a:p>
          <a:p>
            <a:pPr marL="0" marR="0" indent="0">
              <a:spcBef>
                <a:spcPts val="0"/>
              </a:spcBef>
              <a:spcAft>
                <a:spcPts val="0"/>
              </a:spcAft>
              <a:buNone/>
            </a:pPr>
            <a:endParaRPr lang="en-US" i="1" dirty="0"/>
          </a:p>
          <a:p>
            <a:pPr marL="0" marR="0" indent="0">
              <a:spcBef>
                <a:spcPts val="0"/>
              </a:spcBef>
              <a:spcAft>
                <a:spcPts val="0"/>
              </a:spcAft>
              <a:buNone/>
            </a:pPr>
            <a:r>
              <a:rPr lang="en-US" b="1" i="1" dirty="0"/>
              <a:t>**Do NOT include all the CILs work-plan objectives–the </a:t>
            </a:r>
            <a:r>
              <a:rPr lang="en-US" b="1" i="1" dirty="0" err="1"/>
              <a:t>SPIL</a:t>
            </a:r>
            <a:r>
              <a:rPr lang="en-US" b="1" i="1" dirty="0"/>
              <a:t> and the CIL work plans should work together but not duplicate each other. **</a:t>
            </a:r>
          </a:p>
          <a:p>
            <a:pPr marL="0" marR="0" indent="0">
              <a:spcBef>
                <a:spcPts val="0"/>
              </a:spcBef>
              <a:spcAft>
                <a:spcPts val="0"/>
              </a:spcAft>
              <a:buNone/>
            </a:pPr>
            <a:endParaRPr lang="en-US" i="1" dirty="0"/>
          </a:p>
          <a:p>
            <a:pPr marL="0" indent="0">
              <a:spcBef>
                <a:spcPts val="0"/>
              </a:spcBef>
              <a:spcAft>
                <a:spcPts val="0"/>
              </a:spcAft>
              <a:buNone/>
            </a:pPr>
            <a:r>
              <a:rPr lang="en-US" b="1" dirty="0"/>
              <a:t>Measurable objectives include indicators</a:t>
            </a:r>
            <a:r>
              <a:rPr lang="en-US" dirty="0"/>
              <a:t>–what information will tell you if you are being successful in achieving the objective–how you will know how fully the objective is being achieved.</a:t>
            </a:r>
          </a:p>
          <a:p>
            <a:pPr marL="0" marR="0" indent="0">
              <a:spcBef>
                <a:spcPts val="0"/>
              </a:spcBef>
              <a:spcAft>
                <a:spcPts val="0"/>
              </a:spcAft>
              <a:buNone/>
            </a:pPr>
            <a:endParaRPr lang="en-US" i="1" dirty="0"/>
          </a:p>
        </p:txBody>
      </p:sp>
    </p:spTree>
    <p:extLst>
      <p:ext uri="{BB962C8B-B14F-4D97-AF65-F5344CB8AC3E}">
        <p14:creationId xmlns:p14="http://schemas.microsoft.com/office/powerpoint/2010/main" val="107154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15</a:t>
            </a:fld>
            <a:r>
              <a:rPr lang="en-US" sz="800" dirty="0">
                <a:solidFill>
                  <a:srgbClr val="333399"/>
                </a:solidFill>
              </a:rPr>
              <a:t> </a:t>
            </a:r>
            <a:br>
              <a:rPr lang="en-US" sz="800" dirty="0">
                <a:solidFill>
                  <a:srgbClr val="333399"/>
                </a:solidFill>
              </a:rPr>
            </a:br>
            <a:r>
              <a:rPr lang="en-US" dirty="0"/>
              <a:t>Section 1.3 Objectives, cont.</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a:xfrm>
            <a:off x="304800" y="1066800"/>
            <a:ext cx="8610600" cy="5386754"/>
          </a:xfrm>
        </p:spPr>
        <p:txBody>
          <a:bodyPr/>
          <a:lstStyle/>
          <a:p>
            <a:pPr marL="0" marR="0" indent="0">
              <a:spcBef>
                <a:spcPts val="0"/>
              </a:spcBef>
              <a:spcAft>
                <a:spcPts val="0"/>
              </a:spcAft>
              <a:buNone/>
            </a:pPr>
            <a:r>
              <a:rPr lang="en-US" b="1" dirty="0"/>
              <a:t>Examples:</a:t>
            </a:r>
          </a:p>
          <a:p>
            <a:pPr marL="0" marR="0" indent="0">
              <a:spcBef>
                <a:spcPts val="0"/>
              </a:spcBef>
              <a:spcAft>
                <a:spcPts val="0"/>
              </a:spcAft>
              <a:buNone/>
            </a:pPr>
            <a:endParaRPr lang="en-US" b="1" dirty="0"/>
          </a:p>
          <a:p>
            <a:pPr marL="0" marR="0" indent="0">
              <a:spcBef>
                <a:spcPts val="0"/>
              </a:spcBef>
              <a:spcAft>
                <a:spcPts val="0"/>
              </a:spcAft>
              <a:buNone/>
            </a:pPr>
            <a:r>
              <a:rPr lang="en-US" b="1" i="1" dirty="0"/>
              <a:t>Goal 1</a:t>
            </a:r>
            <a:r>
              <a:rPr lang="en-US" i="1" dirty="0"/>
              <a:t>.  Individuals with disabilities live independently in the community.</a:t>
            </a:r>
          </a:p>
          <a:p>
            <a:pPr>
              <a:spcBef>
                <a:spcPts val="0"/>
              </a:spcBef>
              <a:spcAft>
                <a:spcPts val="0"/>
              </a:spcAft>
            </a:pPr>
            <a:r>
              <a:rPr lang="en-US" b="1" i="1" dirty="0"/>
              <a:t>Objective 1.1  </a:t>
            </a:r>
            <a:r>
              <a:rPr lang="en-US" i="1" dirty="0"/>
              <a:t>Individuals with disabilities have access to transportation.</a:t>
            </a:r>
          </a:p>
          <a:p>
            <a:pPr lvl="1">
              <a:spcBef>
                <a:spcPts val="0"/>
              </a:spcBef>
              <a:spcAft>
                <a:spcPts val="0"/>
              </a:spcAft>
            </a:pPr>
            <a:r>
              <a:rPr lang="en-US" b="1" i="1" dirty="0"/>
              <a:t>Indicator 1.1  </a:t>
            </a:r>
            <a:r>
              <a:rPr lang="en-US" i="1" dirty="0"/>
              <a:t>Availability of accessible transportation increased by ___%.</a:t>
            </a:r>
          </a:p>
          <a:p>
            <a:pPr marL="0" marR="0" indent="0">
              <a:spcBef>
                <a:spcPts val="0"/>
              </a:spcBef>
              <a:spcAft>
                <a:spcPts val="0"/>
              </a:spcAft>
              <a:buNone/>
            </a:pPr>
            <a:endParaRPr lang="en-US" i="1" dirty="0"/>
          </a:p>
          <a:p>
            <a:pPr>
              <a:spcBef>
                <a:spcPts val="0"/>
              </a:spcBef>
              <a:spcAft>
                <a:spcPts val="0"/>
              </a:spcAft>
            </a:pPr>
            <a:r>
              <a:rPr lang="en-US" b="1" i="1" dirty="0"/>
              <a:t>Objective 1.2 </a:t>
            </a:r>
            <a:r>
              <a:rPr lang="en-US" i="1" dirty="0"/>
              <a:t>Individuals with disabilities have access to the community-based resources they need.</a:t>
            </a:r>
          </a:p>
          <a:p>
            <a:pPr lvl="1">
              <a:spcBef>
                <a:spcPts val="0"/>
              </a:spcBef>
              <a:spcAft>
                <a:spcPts val="0"/>
              </a:spcAft>
            </a:pPr>
            <a:r>
              <a:rPr lang="en-US" b="1" i="1" dirty="0"/>
              <a:t>Indicator 1.2  </a:t>
            </a:r>
            <a:r>
              <a:rPr lang="en-US" i="1" dirty="0"/>
              <a:t>Waiting list for __________ Waiver was eliminate/reduced by ___%.</a:t>
            </a:r>
          </a:p>
          <a:p>
            <a:pPr marL="0" marR="0" indent="0">
              <a:spcBef>
                <a:spcPts val="0"/>
              </a:spcBef>
              <a:spcAft>
                <a:spcPts val="0"/>
              </a:spcAft>
              <a:buNone/>
            </a:pPr>
            <a:endParaRPr lang="en-US" i="1" dirty="0"/>
          </a:p>
        </p:txBody>
      </p:sp>
    </p:spTree>
    <p:extLst>
      <p:ext uri="{BB962C8B-B14F-4D97-AF65-F5344CB8AC3E}">
        <p14:creationId xmlns:p14="http://schemas.microsoft.com/office/powerpoint/2010/main" val="355265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16</a:t>
            </a:fld>
            <a:r>
              <a:rPr lang="en-US" sz="800" dirty="0">
                <a:solidFill>
                  <a:srgbClr val="333399"/>
                </a:solidFill>
              </a:rPr>
              <a:t> </a:t>
            </a:r>
            <a:br>
              <a:rPr lang="en-US" sz="800" dirty="0">
                <a:solidFill>
                  <a:srgbClr val="333399"/>
                </a:solidFill>
              </a:rPr>
            </a:br>
            <a:r>
              <a:rPr lang="en-US" dirty="0"/>
              <a:t>Section 1.3 Objectives, cont.</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a:xfrm>
            <a:off x="304800" y="1066800"/>
            <a:ext cx="8610600" cy="5386754"/>
          </a:xfrm>
        </p:spPr>
        <p:txBody>
          <a:bodyPr/>
          <a:lstStyle/>
          <a:p>
            <a:pPr marL="0" marR="0" indent="0">
              <a:spcBef>
                <a:spcPts val="0"/>
              </a:spcBef>
              <a:spcAft>
                <a:spcPts val="0"/>
              </a:spcAft>
              <a:buNone/>
            </a:pPr>
            <a:r>
              <a:rPr lang="en-US" i="1" dirty="0"/>
              <a:t>									</a:t>
            </a:r>
          </a:p>
          <a:p>
            <a:pPr marL="0" marR="0" indent="0">
              <a:spcBef>
                <a:spcPts val="0"/>
              </a:spcBef>
              <a:spcAft>
                <a:spcPts val="0"/>
              </a:spcAft>
              <a:buNone/>
            </a:pPr>
            <a:r>
              <a:rPr lang="en-US" i="1" dirty="0"/>
              <a:t>									</a:t>
            </a:r>
          </a:p>
          <a:p>
            <a:pPr marL="0" marR="0" indent="0">
              <a:spcBef>
                <a:spcPts val="0"/>
              </a:spcBef>
              <a:spcAft>
                <a:spcPts val="0"/>
              </a:spcAft>
              <a:buNone/>
            </a:pPr>
            <a:endParaRPr lang="en-US" i="1" dirty="0"/>
          </a:p>
        </p:txBody>
      </p:sp>
      <p:pic>
        <p:nvPicPr>
          <p:cNvPr id="7" name="Picture 6" descr="&quot;FULL SPIL Planning Table&quot; &#10;This is a blank table to be filled out for each specific objective; it lists the specifics of the objective and the action strategy for achieving each objective. &#10;There is a row for each objective with columns with the following titles: Measurable Indicators, Geographic Scope, Target Performance Level for Year 3, Target Progress Between Now and Year 3, Necessary Activities, Lead Organization, Key Partner(s), Resources Needed, Funding Sources. ">
            <a:extLst>
              <a:ext uri="{FF2B5EF4-FFF2-40B4-BE49-F238E27FC236}">
                <a16:creationId xmlns:a16="http://schemas.microsoft.com/office/drawing/2014/main" id="{CE65E845-6F58-AF61-B094-E74A3F882286}"/>
              </a:ext>
            </a:extLst>
          </p:cNvPr>
          <p:cNvPicPr>
            <a:picLocks noChangeAspect="1"/>
          </p:cNvPicPr>
          <p:nvPr/>
        </p:nvPicPr>
        <p:blipFill>
          <a:blip r:embed="rId3"/>
          <a:stretch>
            <a:fillRect/>
          </a:stretch>
        </p:blipFill>
        <p:spPr>
          <a:xfrm>
            <a:off x="0" y="1848606"/>
            <a:ext cx="9144000" cy="3160787"/>
          </a:xfrm>
          <a:prstGeom prst="rect">
            <a:avLst/>
          </a:prstGeom>
        </p:spPr>
      </p:pic>
    </p:spTree>
    <p:extLst>
      <p:ext uri="{BB962C8B-B14F-4D97-AF65-F5344CB8AC3E}">
        <p14:creationId xmlns:p14="http://schemas.microsoft.com/office/powerpoint/2010/main" val="211339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17</a:t>
            </a:fld>
            <a:endParaRPr lang="en-US" dirty="0"/>
          </a:p>
        </p:txBody>
      </p:sp>
      <p:sp>
        <p:nvSpPr>
          <p:cNvPr id="2" name="Title 1"/>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17</a:t>
            </a:fld>
            <a:br>
              <a:rPr lang="en-US" dirty="0"/>
            </a:br>
            <a:r>
              <a:rPr lang="en-US" dirty="0"/>
              <a:t>For on-going technical assistance, contact:</a:t>
            </a:r>
          </a:p>
        </p:txBody>
      </p:sp>
      <p:sp>
        <p:nvSpPr>
          <p:cNvPr id="3" name="Content Placeholder 2"/>
          <p:cNvSpPr>
            <a:spLocks noGrp="1"/>
          </p:cNvSpPr>
          <p:nvPr>
            <p:ph idx="1"/>
          </p:nvPr>
        </p:nvSpPr>
        <p:spPr>
          <a:xfrm>
            <a:off x="381000" y="1143000"/>
            <a:ext cx="8305800" cy="4876800"/>
          </a:xfrm>
        </p:spPr>
        <p:txBody>
          <a:bodyPr/>
          <a:lstStyle/>
          <a:p>
            <a:pPr marL="0" indent="0">
              <a:buNone/>
            </a:pPr>
            <a:r>
              <a:rPr lang="en-US" b="1" dirty="0"/>
              <a:t>Paula McElwee</a:t>
            </a:r>
          </a:p>
          <a:p>
            <a:pPr marL="0" indent="0">
              <a:buNone/>
            </a:pPr>
            <a:r>
              <a:rPr lang="en-US" dirty="0">
                <a:hlinkClick r:id="rId2"/>
              </a:rPr>
              <a:t>paulamcelwee.ilru@gmail.com</a:t>
            </a:r>
            <a:endParaRPr lang="en-US" dirty="0"/>
          </a:p>
          <a:p>
            <a:pPr marL="0" indent="0">
              <a:buNone/>
            </a:pPr>
            <a:r>
              <a:rPr lang="en-US" dirty="0"/>
              <a:t>559-250-3082</a:t>
            </a:r>
          </a:p>
          <a:p>
            <a:pPr marL="0" indent="0">
              <a:buNone/>
            </a:pPr>
            <a:endParaRPr lang="en-US" dirty="0"/>
          </a:p>
          <a:p>
            <a:pPr marL="0" lvl="1" indent="0">
              <a:buNone/>
            </a:pPr>
            <a:r>
              <a:rPr lang="en-US" sz="2400" dirty="0">
                <a:solidFill>
                  <a:schemeClr val="tx2"/>
                </a:solidFill>
              </a:rPr>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346E3DC-039F-B226-EAC6-98D84FF79D65}"/>
              </a:ext>
              <a:ext uri="{C183D7F6-B498-43B3-948B-1728B52AA6E4}">
                <adec:decorative xmlns:adec="http://schemas.microsoft.com/office/drawing/2017/decorative" val="1"/>
              </a:ext>
            </a:extLst>
          </p:cNvPr>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latin typeface="Calibri Light" panose="020F0302020204030204" pitchFamily="34" charset="0"/>
              </a:rPr>
              <a:pPr/>
              <a:t>18</a:t>
            </a:fld>
            <a:endParaRPr lang="en-US" dirty="0">
              <a:latin typeface="Calibri Light" panose="020F0302020204030204" pitchFamily="34" charset="0"/>
            </a:endParaRPr>
          </a:p>
        </p:txBody>
      </p:sp>
      <p:sp>
        <p:nvSpPr>
          <p:cNvPr id="2" name="Title 1">
            <a:extLst>
              <a:ext uri="{FF2B5EF4-FFF2-40B4-BE49-F238E27FC236}">
                <a16:creationId xmlns:a16="http://schemas.microsoft.com/office/drawing/2014/main" id="{A3AD681E-D43B-55DA-0DCD-EE7C2661FECE}"/>
              </a:ext>
            </a:extLst>
          </p:cNvPr>
          <p:cNvSpPr>
            <a:spLocks noGrp="1"/>
          </p:cNvSpPr>
          <p:nvPr>
            <p:ph type="title"/>
          </p:nvPr>
        </p:nvSpPr>
        <p:spPr/>
        <p:txBody>
          <a:bodyPr/>
          <a:lstStyle/>
          <a:p>
            <a:r>
              <a:rPr lang="en-US" sz="441" dirty="0">
                <a:solidFill>
                  <a:schemeClr val="bg1">
                    <a:lumMod val="95000"/>
                  </a:schemeClr>
                </a:solidFill>
              </a:rPr>
              <a:t>Slide</a:t>
            </a:r>
            <a:r>
              <a:rPr lang="en-US" sz="441" baseline="0" dirty="0">
                <a:solidFill>
                  <a:schemeClr val="bg1">
                    <a:lumMod val="95000"/>
                  </a:schemeClr>
                </a:solidFill>
              </a:rPr>
              <a:t> </a:t>
            </a:r>
            <a:fld id="{ECD21674-8CE1-47E1-9A85-7DF94D1D93E1}" type="slidenum">
              <a:rPr lang="en-US" sz="441" baseline="0" smtClean="0">
                <a:solidFill>
                  <a:schemeClr val="bg1">
                    <a:lumMod val="95000"/>
                  </a:schemeClr>
                </a:solidFill>
              </a:rPr>
              <a:t>18</a:t>
            </a:fld>
            <a:br>
              <a:rPr lang="en-US" dirty="0"/>
            </a:br>
            <a:br>
              <a:rPr lang="en-US" dirty="0"/>
            </a:br>
            <a:r>
              <a:rPr lang="en-US" dirty="0"/>
              <a:t>Resources</a:t>
            </a:r>
          </a:p>
        </p:txBody>
      </p:sp>
      <p:sp>
        <p:nvSpPr>
          <p:cNvPr id="3" name="Content Placeholder 2">
            <a:extLst>
              <a:ext uri="{FF2B5EF4-FFF2-40B4-BE49-F238E27FC236}">
                <a16:creationId xmlns:a16="http://schemas.microsoft.com/office/drawing/2014/main" id="{F7EF4507-F1B7-0988-6A46-42D934400BBB}"/>
              </a:ext>
            </a:extLst>
          </p:cNvPr>
          <p:cNvSpPr>
            <a:spLocks noGrp="1"/>
          </p:cNvSpPr>
          <p:nvPr>
            <p:ph idx="1"/>
          </p:nvPr>
        </p:nvSpPr>
        <p:spPr/>
        <p:txBody>
          <a:bodyPr/>
          <a:lstStyle/>
          <a:p>
            <a:r>
              <a:rPr lang="en-US" dirty="0">
                <a:hlinkClick r:id="rId2"/>
              </a:rPr>
              <a:t>The Rehabilitation Act:</a:t>
            </a:r>
            <a:endParaRPr lang="en-US" dirty="0"/>
          </a:p>
          <a:p>
            <a:r>
              <a:rPr lang="en-US" dirty="0">
                <a:hlinkClick r:id="rId3"/>
              </a:rPr>
              <a:t>Independent Living Regulations: </a:t>
            </a:r>
            <a:endParaRPr lang="en-US" dirty="0"/>
          </a:p>
          <a:p>
            <a:r>
              <a:rPr lang="en-US" dirty="0">
                <a:hlinkClick r:id="rId4"/>
              </a:rPr>
              <a:t>State Plan for Independent Living Instructions and Instrument:</a:t>
            </a:r>
            <a:endParaRPr lang="en-US" dirty="0"/>
          </a:p>
          <a:p>
            <a:r>
              <a:rPr lang="en-US" dirty="0" err="1">
                <a:hlinkClick r:id="rId5"/>
              </a:rPr>
              <a:t>SILC</a:t>
            </a:r>
            <a:r>
              <a:rPr lang="en-US" dirty="0">
                <a:hlinkClick r:id="rId5"/>
              </a:rPr>
              <a:t> Indicators</a:t>
            </a:r>
            <a:endParaRPr lang="en-US" dirty="0"/>
          </a:p>
          <a:p>
            <a:endParaRPr lang="en-US" dirty="0"/>
          </a:p>
        </p:txBody>
      </p:sp>
    </p:spTree>
    <p:extLst>
      <p:ext uri="{BB962C8B-B14F-4D97-AF65-F5344CB8AC3E}">
        <p14:creationId xmlns:p14="http://schemas.microsoft.com/office/powerpoint/2010/main" val="1063753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19</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ＭＳ Ｐゴシック" pitchFamily="34" charset="-128"/>
              </a:rPr>
              <a:t>	</a:t>
            </a:r>
            <a:r>
              <a:rPr lang="en-US" altLang="en-US" sz="2400" dirty="0">
                <a:ea typeface="ＭＳ Ｐゴシック" pitchFamily="34" charset="-128"/>
              </a:rPr>
              <a:t>Support for the development of this training was provided by the Department of Health and Human Services, Administration for Community Living under grant numbers </a:t>
            </a:r>
            <a:r>
              <a:rPr lang="en-US" sz="2400" dirty="0"/>
              <a:t>90ILTA0001 and 90ISTA0001</a:t>
            </a:r>
            <a:r>
              <a:rPr lang="en-US" altLang="en-US" sz="24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Developed as part of the IL-NET, an ILRU/NCIL/APRIL National Training and Technical Assistance project.</a:t>
            </a:r>
          </a:p>
          <a:p>
            <a:pPr>
              <a:buFont typeface="Tahoma" pitchFamily="34" charset="0"/>
              <a:buNone/>
            </a:pPr>
            <a:endParaRPr lang="en-US" altLang="en-US" sz="2000" dirty="0">
              <a:ea typeface="ＭＳ Ｐゴシック" pitchFamily="34" charset="-128"/>
            </a:endParaRPr>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C7C8ACA3-9F92-4AD5-9E39-716CB6917A7B}" type="slidenum">
              <a:rPr lang="en-US" smtClean="0"/>
              <a:t>2</a:t>
            </a:fld>
            <a:endParaRPr lang="en-US" dirty="0"/>
          </a:p>
        </p:txBody>
      </p:sp>
      <p:sp>
        <p:nvSpPr>
          <p:cNvPr id="13314" name="Title 4"/>
          <p:cNvSpPr>
            <a:spLocks noGrp="1"/>
          </p:cNvSpPr>
          <p:nvPr>
            <p:ph type="ctrTitle"/>
          </p:nvPr>
        </p:nvSpPr>
        <p:spPr>
          <a:xfrm>
            <a:off x="0" y="1644095"/>
            <a:ext cx="9144000" cy="1058781"/>
          </a:xfrm>
        </p:spPr>
        <p:txBody>
          <a:bodyPr>
            <a:noAutofit/>
          </a:bodyPr>
          <a:lstStyle/>
          <a:p>
            <a:pPr algn="ctr"/>
            <a:r>
              <a:rPr kumimoji="0" lang="en-US" sz="800" b="1" i="0" u="none" strike="noStrike" kern="0" cap="none" spc="0" normalizeH="0" baseline="0" noProof="0" dirty="0">
                <a:ln>
                  <a:noFill/>
                </a:ln>
                <a:solidFill>
                  <a:schemeClr val="bg1"/>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chemeClr val="bg1"/>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2</a:t>
            </a:fld>
            <a:r>
              <a:rPr kumimoji="0" lang="en-US" sz="800" b="1" i="0" u="none" strike="noStrike" kern="0" cap="none" spc="0" normalizeH="0" baseline="0" noProof="0" dirty="0">
                <a:ln>
                  <a:noFill/>
                </a:ln>
                <a:solidFill>
                  <a:schemeClr val="bg1"/>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kumimoji="0" lang="en-US" sz="3200" b="1" i="0" u="none" strike="noStrike" kern="0" cap="none" spc="0" normalizeH="0" baseline="0" noProof="0" dirty="0" err="1">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t>SPIL</a:t>
            </a:r>
            <a:r>
              <a:rPr kumimoji="0" lang="en-US" sz="3200" b="1" i="0" u="none" strike="noStrike" kern="0" cap="none" spc="0" normalizeH="0" baseline="0" noProof="0" dirty="0">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t> Training and Technical Assistance </a:t>
            </a:r>
            <a:br>
              <a:rPr kumimoji="0" lang="en-US" sz="3200" b="1" i="0" u="none" strike="noStrike" kern="0" cap="none" spc="0" normalizeH="0" baseline="0" noProof="0" dirty="0">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br>
            <a:r>
              <a:rPr kumimoji="0" lang="en-US" sz="3200" b="1" i="0" u="none" strike="noStrike" kern="0" cap="none" spc="0" normalizeH="0" baseline="0" noProof="0" dirty="0">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t>Monthly Series</a:t>
            </a:r>
            <a:endParaRPr lang="en-US" sz="3200" dirty="0">
              <a:solidFill>
                <a:srgbClr val="0070C0"/>
              </a:solidFill>
            </a:endParaRPr>
          </a:p>
        </p:txBody>
      </p:sp>
      <p:sp>
        <p:nvSpPr>
          <p:cNvPr id="13315" name="Rectangle 3"/>
          <p:cNvSpPr>
            <a:spLocks noGrp="1" noChangeArrowheads="1"/>
          </p:cNvSpPr>
          <p:nvPr>
            <p:ph type="subTitle" idx="1"/>
          </p:nvPr>
        </p:nvSpPr>
        <p:spPr>
          <a:xfrm>
            <a:off x="1495829" y="2857500"/>
            <a:ext cx="6152342" cy="3390900"/>
          </a:xfrm>
        </p:spPr>
        <p:txBody>
          <a:bodyPr>
            <a:noAutofit/>
          </a:bodyPr>
          <a:lstStyle/>
          <a:p>
            <a:r>
              <a:rPr lang="en-US" altLang="en-US" sz="2800" b="1" dirty="0">
                <a:solidFill>
                  <a:srgbClr val="333399"/>
                </a:solidFill>
                <a:latin typeface="Calibri" panose="020F0502020204030204" pitchFamily="34" charset="0"/>
                <a:ea typeface="MS PGothic" panose="020B0600070205080204" pitchFamily="34" charset="-128"/>
                <a:cs typeface="Calibri" panose="020F0502020204030204" pitchFamily="34" charset="0"/>
              </a:rPr>
              <a:t>Section 1.1-1.3 - Mission, Goals, Objectives</a:t>
            </a:r>
          </a:p>
          <a:p>
            <a:endParaRPr lang="en-US" altLang="en-US" sz="1000" b="1" dirty="0">
              <a:solidFill>
                <a:srgbClr val="333399"/>
              </a:solidFill>
              <a:latin typeface="Calibri" panose="020F0502020204030204" pitchFamily="34" charset="0"/>
              <a:ea typeface="MS PGothic" panose="020B0600070205080204" pitchFamily="34" charset="-128"/>
              <a:cs typeface="Calibri" panose="020F0502020204030204" pitchFamily="34" charset="0"/>
            </a:endParaRPr>
          </a:p>
          <a:p>
            <a:r>
              <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rPr>
              <a:t>November 2, 2023</a:t>
            </a:r>
            <a:endParaRPr lang="en-US" altLang="en-US" sz="2800" dirty="0">
              <a:solidFill>
                <a:srgbClr val="000099"/>
              </a:solidFill>
              <a:latin typeface="Calibri" panose="020F0502020204030204" pitchFamily="34" charset="0"/>
              <a:ea typeface="MS PGothic" panose="020B0600070205080204" pitchFamily="34" charset="-128"/>
              <a:cs typeface="Calibri" panose="020F0502020204030204" pitchFamily="34" charset="0"/>
            </a:endParaRPr>
          </a:p>
          <a:p>
            <a:pPr eaLnBrk="1" hangingPunct="1"/>
            <a:endParaRPr lang="en-US" altLang="en-US" sz="800" i="1" dirty="0">
              <a:solidFill>
                <a:srgbClr val="333399"/>
              </a:solidFill>
              <a:latin typeface="Calibri" panose="020F0502020204030204" pitchFamily="34" charset="0"/>
              <a:ea typeface="MS PGothic" panose="020B0600070205080204" pitchFamily="34" charset="-128"/>
              <a:cs typeface="Calibri" panose="020F0502020204030204" pitchFamily="34" charset="0"/>
            </a:endParaRPr>
          </a:p>
          <a:p>
            <a:pPr eaLnBrk="1" hangingPunct="1"/>
            <a:r>
              <a:rPr lang="en-US" altLang="en-US" sz="2800" i="1" dirty="0">
                <a:solidFill>
                  <a:srgbClr val="333399"/>
                </a:solidFill>
                <a:latin typeface="Calibri" panose="020F0502020204030204" pitchFamily="34" charset="0"/>
                <a:ea typeface="MS PGothic" panose="020B0600070205080204" pitchFamily="34" charset="-128"/>
                <a:cs typeface="Calibri" panose="020F0502020204030204" pitchFamily="34" charset="0"/>
              </a:rPr>
              <a:t>Presenters:</a:t>
            </a:r>
            <a:endPar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endParaRPr>
          </a:p>
          <a:p>
            <a:pPr eaLnBrk="1" hangingPunct="1"/>
            <a:r>
              <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rPr>
              <a:t>Sandra Breitengross Bitter</a:t>
            </a:r>
          </a:p>
          <a:p>
            <a:pPr eaLnBrk="1" hangingPunct="1"/>
            <a:r>
              <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rPr>
              <a:t>Jeremy Morris</a:t>
            </a: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3</a:t>
            </a:fld>
            <a:endParaRPr lang="en-US" dirty="0"/>
          </a:p>
        </p:txBody>
      </p:sp>
      <p:sp>
        <p:nvSpPr>
          <p:cNvPr id="4" name="Title 3"/>
          <p:cNvSpPr>
            <a:spLocks noGrp="1"/>
          </p:cNvSpPr>
          <p:nvPr>
            <p:ph type="title"/>
          </p:nvPr>
        </p:nvSpPr>
        <p:spPr/>
        <p:txBody>
          <a:bodyPr/>
          <a:lstStyle/>
          <a:p>
            <a:r>
              <a:rPr lang="en-US" sz="800" dirty="0"/>
              <a:t>Slide  </a:t>
            </a:r>
            <a:fld id="{3237BBCE-C91D-44DD-A963-9A7C49A82A1D}" type="slidenum">
              <a:rPr lang="en-US" sz="800" smtClean="0"/>
              <a:t>3</a:t>
            </a:fld>
            <a:br>
              <a:rPr lang="en-US" dirty="0"/>
            </a:br>
            <a:r>
              <a:rPr lang="en-US" dirty="0"/>
              <a:t>What you will learn</a:t>
            </a:r>
          </a:p>
        </p:txBody>
      </p:sp>
      <p:sp>
        <p:nvSpPr>
          <p:cNvPr id="2" name="Content Placeholder 1"/>
          <p:cNvSpPr>
            <a:spLocks noGrp="1"/>
          </p:cNvSpPr>
          <p:nvPr>
            <p:ph idx="1"/>
          </p:nvPr>
        </p:nvSpPr>
        <p:spPr/>
        <p:txBody>
          <a:bodyPr/>
          <a:lstStyle/>
          <a:p>
            <a:r>
              <a:rPr lang="en-US" dirty="0"/>
              <a:t>How the mission, goals, and objectives will shape the core of your State Plan for Independent Living.</a:t>
            </a:r>
          </a:p>
          <a:p>
            <a:r>
              <a:rPr lang="en-US" dirty="0"/>
              <a:t>How developing an outcomes-based plan, following a logic model, can ensure Plan goals and objectives are reasonable and achievable. </a:t>
            </a:r>
          </a:p>
          <a:p>
            <a:pPr marL="0" indent="0">
              <a:buNone/>
            </a:pPr>
            <a:endParaRPr lang="en-US" dirty="0"/>
          </a:p>
          <a:p>
            <a:endParaRPr lang="en-US" dirty="0"/>
          </a:p>
          <a:p>
            <a:endParaRPr lang="en-US" dirty="0"/>
          </a:p>
          <a:p>
            <a:endParaRPr lang="en-US" dirty="0"/>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4</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4</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Instructions and Instrument</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p:txBody>
          <a:bodyPr/>
          <a:lstStyle/>
          <a:p>
            <a:pPr marL="0" indent="0">
              <a:buNone/>
            </a:pPr>
            <a:r>
              <a:rPr lang="en-US" dirty="0">
                <a:hlinkClick r:id="rId2"/>
              </a:rPr>
              <a:t>State Plan for Independent Living Instructions and Instrument</a:t>
            </a:r>
            <a:endParaRPr lang="en-US" dirty="0"/>
          </a:p>
          <a:p>
            <a:endParaRPr lang="en-US" dirty="0"/>
          </a:p>
          <a:p>
            <a:r>
              <a:rPr lang="en-US" dirty="0"/>
              <a:t>This link will take you to a direct download of the latest instructions for the </a:t>
            </a:r>
            <a:r>
              <a:rPr lang="en-US" dirty="0" err="1"/>
              <a:t>SPIL</a:t>
            </a:r>
            <a:r>
              <a:rPr lang="en-US" dirty="0"/>
              <a:t> (expiring in 2026) and the instrument, which is the template for filling out your State Plan.</a:t>
            </a:r>
          </a:p>
          <a:p>
            <a:r>
              <a:rPr lang="en-US" b="1" dirty="0"/>
              <a:t>NOTE FOR LINK:  </a:t>
            </a:r>
            <a:r>
              <a:rPr lang="en-US" b="1" i="1" dirty="0"/>
              <a:t>All instructions </a:t>
            </a:r>
            <a:r>
              <a:rPr lang="en-US" dirty="0"/>
              <a:t>(language not included in the </a:t>
            </a:r>
            <a:r>
              <a:rPr lang="en-US" dirty="0" err="1"/>
              <a:t>SPIL</a:t>
            </a:r>
            <a:r>
              <a:rPr lang="en-US" dirty="0"/>
              <a:t> Instrument itself) </a:t>
            </a:r>
            <a:r>
              <a:rPr lang="en-US" b="1" i="1" dirty="0"/>
              <a:t>are in italics.</a:t>
            </a:r>
          </a:p>
        </p:txBody>
      </p:sp>
    </p:spTree>
    <p:extLst>
      <p:ext uri="{BB962C8B-B14F-4D97-AF65-F5344CB8AC3E}">
        <p14:creationId xmlns:p14="http://schemas.microsoft.com/office/powerpoint/2010/main" val="312027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5</a:t>
            </a:fld>
            <a:r>
              <a:rPr lang="en-US" sz="800" dirty="0">
                <a:solidFill>
                  <a:srgbClr val="333399"/>
                </a:solidFill>
              </a:rPr>
              <a:t> </a:t>
            </a:r>
            <a:br>
              <a:rPr lang="en-US" sz="800" dirty="0">
                <a:solidFill>
                  <a:srgbClr val="333399"/>
                </a:solidFill>
              </a:rPr>
            </a:br>
            <a:r>
              <a:rPr lang="en-US" dirty="0"/>
              <a:t>Outcomes-Focused and Using Logic Models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r>
              <a:rPr lang="en-US" dirty="0"/>
              <a:t>The mission, goals, and objectives should be </a:t>
            </a:r>
            <a:r>
              <a:rPr lang="en-US" b="1" dirty="0"/>
              <a:t>outcomes-focused</a:t>
            </a:r>
            <a:r>
              <a:rPr lang="en-US" dirty="0"/>
              <a:t> with clearly stated outcomes to be achieved.  </a:t>
            </a:r>
          </a:p>
          <a:p>
            <a:r>
              <a:rPr lang="en-US" dirty="0"/>
              <a:t>A logic model may help you organize each </a:t>
            </a:r>
            <a:r>
              <a:rPr lang="en-US" b="1" dirty="0"/>
              <a:t>goal and objective </a:t>
            </a:r>
            <a:r>
              <a:rPr lang="en-US" dirty="0"/>
              <a:t>to ensure it stays on track toward a specific outcome. </a:t>
            </a:r>
          </a:p>
          <a:p>
            <a:r>
              <a:rPr lang="en-US" dirty="0"/>
              <a:t>When developing your logic model, it will be helpful to include the </a:t>
            </a:r>
            <a:r>
              <a:rPr lang="en-US" b="1" dirty="0"/>
              <a:t>activities planned to achieve each objective</a:t>
            </a:r>
            <a:r>
              <a:rPr lang="en-US" dirty="0"/>
              <a:t>–</a:t>
            </a:r>
            <a:r>
              <a:rPr lang="en-US" b="1" u="sng" dirty="0"/>
              <a:t>BUT you are not required to include activities </a:t>
            </a:r>
            <a:r>
              <a:rPr lang="en-US" dirty="0"/>
              <a:t>in the </a:t>
            </a:r>
            <a:r>
              <a:rPr lang="en-US" dirty="0" err="1"/>
              <a:t>SPIL</a:t>
            </a:r>
            <a:r>
              <a:rPr lang="en-US" dirty="0"/>
              <a:t> for submission to ACL/</a:t>
            </a:r>
            <a:r>
              <a:rPr lang="en-US" dirty="0" err="1"/>
              <a:t>OILP</a:t>
            </a:r>
            <a:r>
              <a:rPr lang="en-US" dirty="0"/>
              <a:t>.</a:t>
            </a:r>
          </a:p>
          <a:p>
            <a:r>
              <a:rPr lang="en-US" b="1" dirty="0"/>
              <a:t>Appendix B of the Instructions and Instrument includes a sample logic model. </a:t>
            </a:r>
          </a:p>
          <a:p>
            <a:endParaRPr lang="en-US" dirty="0"/>
          </a:p>
          <a:p>
            <a:pPr marL="0" indent="0">
              <a:buNone/>
            </a:pPr>
            <a:endParaRPr lang="en-US" dirty="0"/>
          </a:p>
        </p:txBody>
      </p:sp>
    </p:spTree>
    <p:extLst>
      <p:ext uri="{BB962C8B-B14F-4D97-AF65-F5344CB8AC3E}">
        <p14:creationId xmlns:p14="http://schemas.microsoft.com/office/powerpoint/2010/main" val="243666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6</a:t>
            </a:fld>
            <a:r>
              <a:rPr lang="en-US" sz="800" dirty="0">
                <a:solidFill>
                  <a:srgbClr val="333399"/>
                </a:solidFill>
              </a:rPr>
              <a:t> </a:t>
            </a:r>
            <a:br>
              <a:rPr lang="en-US" sz="800" dirty="0">
                <a:solidFill>
                  <a:srgbClr val="333399"/>
                </a:solidFill>
              </a:rPr>
            </a:br>
            <a:r>
              <a:rPr lang="en-US" dirty="0"/>
              <a:t>Outcomes vs. Outputs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b="1" dirty="0"/>
              <a:t>Outputs are how much work is done:</a:t>
            </a:r>
          </a:p>
          <a:p>
            <a:r>
              <a:rPr lang="en-US" dirty="0"/>
              <a:t>Example: number of people served, hours of service, number of activities conducted, number of public service announcements, etc. </a:t>
            </a:r>
          </a:p>
          <a:p>
            <a:pPr marL="0" indent="0">
              <a:buNone/>
            </a:pPr>
            <a:endParaRPr lang="en-US" dirty="0"/>
          </a:p>
          <a:p>
            <a:pPr marL="0" indent="0">
              <a:buNone/>
            </a:pPr>
            <a:r>
              <a:rPr lang="en-US" b="1" dirty="0"/>
              <a:t>Outcomes are the changes or results you want: </a:t>
            </a:r>
          </a:p>
          <a:p>
            <a:r>
              <a:rPr lang="en-US" dirty="0"/>
              <a:t>Example: changes in individuals (knowledge, skills, </a:t>
            </a:r>
            <a:r>
              <a:rPr lang="en-US" dirty="0" err="1"/>
              <a:t>etc</a:t>
            </a:r>
            <a:r>
              <a:rPr lang="en-US" dirty="0"/>
              <a:t>, changes in organizations (attitudes, programs, etc.), changes in communities (attitudes, accessibility, etc.)</a:t>
            </a:r>
          </a:p>
          <a:p>
            <a:endParaRPr lang="en-US" dirty="0"/>
          </a:p>
          <a:p>
            <a:pPr marL="0" indent="0">
              <a:buNone/>
            </a:pPr>
            <a:endParaRPr lang="en-US" dirty="0"/>
          </a:p>
        </p:txBody>
      </p:sp>
    </p:spTree>
    <p:extLst>
      <p:ext uri="{BB962C8B-B14F-4D97-AF65-F5344CB8AC3E}">
        <p14:creationId xmlns:p14="http://schemas.microsoft.com/office/powerpoint/2010/main" val="5395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7</a:t>
            </a:fld>
            <a:r>
              <a:rPr lang="en-US" sz="800" dirty="0">
                <a:solidFill>
                  <a:srgbClr val="333399"/>
                </a:solidFill>
              </a:rPr>
              <a:t> </a:t>
            </a:r>
            <a:br>
              <a:rPr lang="en-US" sz="800" dirty="0">
                <a:solidFill>
                  <a:srgbClr val="333399"/>
                </a:solidFill>
              </a:rPr>
            </a:br>
            <a:r>
              <a:rPr lang="en-US" dirty="0"/>
              <a:t>The Conceptual Chain</a:t>
            </a:r>
          </a:p>
        </p:txBody>
      </p:sp>
      <p:sp>
        <p:nvSpPr>
          <p:cNvPr id="3" name="Content Placeholder 2" descr="A series of four steps with the bottom step labeled, &quot;if we do....&quot; Activities, &quot;Then...&quot; Objectives Achieved, &quot;Then...&quot; Goals Achieved, &quot;Then...&quot; Mission Achieved is written on the top step. &#10;">
            <a:extLst>
              <a:ext uri="{FF2B5EF4-FFF2-40B4-BE49-F238E27FC236}">
                <a16:creationId xmlns:a16="http://schemas.microsoft.com/office/drawing/2014/main" id="{0B4608E9-97E6-4A9D-B6EC-BC2C44F3EA9F}"/>
              </a:ext>
            </a:extLst>
          </p:cNvPr>
          <p:cNvSpPr>
            <a:spLocks noGrp="1"/>
          </p:cNvSpPr>
          <p:nvPr>
            <p:ph idx="1"/>
          </p:nvPr>
        </p:nvSpPr>
        <p:spPr/>
        <p:txBody>
          <a:bodyPr/>
          <a:lstStyle/>
          <a:p>
            <a:endParaRPr lang="en-US" dirty="0"/>
          </a:p>
          <a:p>
            <a:pPr marL="0" indent="0">
              <a:buNone/>
            </a:pPr>
            <a:endParaRPr lang="en-US" dirty="0"/>
          </a:p>
        </p:txBody>
      </p:sp>
      <p:graphicFrame>
        <p:nvGraphicFramePr>
          <p:cNvPr id="4" name="Table 3" descr="A series of four steps with the bottom step labeled, &quot;if we do....&quot; Activities, &quot;Then...&quot; Objectives Achieved, &quot;Then...&quot; Goals Achieved, &quot;Then...&quot; Mission Achieved is written on the top step. ">
            <a:extLst>
              <a:ext uri="{FF2B5EF4-FFF2-40B4-BE49-F238E27FC236}">
                <a16:creationId xmlns:a16="http://schemas.microsoft.com/office/drawing/2014/main" id="{8BE61663-5639-3DEE-B57A-9DAAF4DA0E2B}"/>
              </a:ext>
            </a:extLst>
          </p:cNvPr>
          <p:cNvGraphicFramePr>
            <a:graphicFrameLocks noGrp="1"/>
          </p:cNvGraphicFramePr>
          <p:nvPr>
            <p:extLst>
              <p:ext uri="{D42A27DB-BD31-4B8C-83A1-F6EECF244321}">
                <p14:modId xmlns:p14="http://schemas.microsoft.com/office/powerpoint/2010/main" val="25587070"/>
              </p:ext>
            </p:extLst>
          </p:nvPr>
        </p:nvGraphicFramePr>
        <p:xfrm>
          <a:off x="426720" y="2434907"/>
          <a:ext cx="8366760" cy="2597785"/>
        </p:xfrm>
        <a:graphic>
          <a:graphicData uri="http://schemas.openxmlformats.org/drawingml/2006/table">
            <a:tbl>
              <a:tblPr firstRow="1" firstCol="1" bandRow="1"/>
              <a:tblGrid>
                <a:gridCol w="1673225">
                  <a:extLst>
                    <a:ext uri="{9D8B030D-6E8A-4147-A177-3AD203B41FA5}">
                      <a16:colId xmlns:a16="http://schemas.microsoft.com/office/drawing/2014/main" val="3930314410"/>
                    </a:ext>
                  </a:extLst>
                </a:gridCol>
                <a:gridCol w="1673225">
                  <a:extLst>
                    <a:ext uri="{9D8B030D-6E8A-4147-A177-3AD203B41FA5}">
                      <a16:colId xmlns:a16="http://schemas.microsoft.com/office/drawing/2014/main" val="3926810256"/>
                    </a:ext>
                  </a:extLst>
                </a:gridCol>
                <a:gridCol w="1673225">
                  <a:extLst>
                    <a:ext uri="{9D8B030D-6E8A-4147-A177-3AD203B41FA5}">
                      <a16:colId xmlns:a16="http://schemas.microsoft.com/office/drawing/2014/main" val="1893048788"/>
                    </a:ext>
                  </a:extLst>
                </a:gridCol>
                <a:gridCol w="1673225">
                  <a:extLst>
                    <a:ext uri="{9D8B030D-6E8A-4147-A177-3AD203B41FA5}">
                      <a16:colId xmlns:a16="http://schemas.microsoft.com/office/drawing/2014/main" val="2602178036"/>
                    </a:ext>
                  </a:extLst>
                </a:gridCol>
                <a:gridCol w="1673860">
                  <a:extLst>
                    <a:ext uri="{9D8B030D-6E8A-4147-A177-3AD203B41FA5}">
                      <a16:colId xmlns:a16="http://schemas.microsoft.com/office/drawing/2014/main" val="977597027"/>
                    </a:ext>
                  </a:extLst>
                </a:gridCol>
              </a:tblGrid>
              <a:tr h="610870">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Then . .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Mission</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Achieved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79045615"/>
                  </a:ext>
                </a:extLst>
              </a:tr>
              <a:tr h="628015">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Then . .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Goals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Achieved</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388559080"/>
                  </a:ext>
                </a:extLst>
              </a:tr>
              <a:tr h="673735">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Then . .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Objectives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Achieved</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396084022"/>
                  </a:ext>
                </a:extLst>
              </a:tr>
              <a:tr h="685165">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If we do . .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Activities</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US"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3470872882"/>
                  </a:ext>
                </a:extLst>
              </a:tr>
            </a:tbl>
          </a:graphicData>
        </a:graphic>
      </p:graphicFrame>
      <p:sp>
        <p:nvSpPr>
          <p:cNvPr id="5" name="Rectangle 1">
            <a:extLst>
              <a:ext uri="{FF2B5EF4-FFF2-40B4-BE49-F238E27FC236}">
                <a16:creationId xmlns:a16="http://schemas.microsoft.com/office/drawing/2014/main" id="{7AE27080-9047-0F4E-E67F-24F72E6E04E9}"/>
              </a:ext>
              <a:ext uri="{C183D7F6-B498-43B3-948B-1728B52AA6E4}">
                <adec:decorative xmlns:adec="http://schemas.microsoft.com/office/drawing/2017/decorative" val="1"/>
              </a:ext>
            </a:extLst>
          </p:cNvPr>
          <p:cNvSpPr>
            <a:spLocks noChangeArrowheads="1"/>
          </p:cNvSpPr>
          <p:nvPr/>
        </p:nvSpPr>
        <p:spPr bwMode="auto">
          <a:xfrm>
            <a:off x="427038" y="2435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0007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8</a:t>
            </a:fld>
            <a:r>
              <a:rPr lang="en-US" sz="800" dirty="0">
                <a:solidFill>
                  <a:srgbClr val="333399"/>
                </a:solidFill>
              </a:rPr>
              <a:t> </a:t>
            </a:r>
            <a:br>
              <a:rPr lang="en-US" sz="800" dirty="0">
                <a:solidFill>
                  <a:srgbClr val="333399"/>
                </a:solidFill>
              </a:rPr>
            </a:br>
            <a:r>
              <a:rPr lang="en-US" dirty="0"/>
              <a:t>Sample Logic Model </a:t>
            </a:r>
          </a:p>
        </p:txBody>
      </p:sp>
      <p:sp>
        <p:nvSpPr>
          <p:cNvPr id="3" name="Content Placeholder 2" descr="A series of four steps with the bottom step labeled, &quot;if we do....&quot; Activities, &quot;Then...&quot; Objectives Achieved, &quot;Then...&quot; Goals Achieved, &quot;Then...&quot; Mission Achieved is written on the top step. &#10;">
            <a:extLst>
              <a:ext uri="{FF2B5EF4-FFF2-40B4-BE49-F238E27FC236}">
                <a16:creationId xmlns:a16="http://schemas.microsoft.com/office/drawing/2014/main" id="{0B4608E9-97E6-4A9D-B6EC-BC2C44F3EA9F}"/>
              </a:ext>
            </a:extLst>
          </p:cNvPr>
          <p:cNvSpPr>
            <a:spLocks noGrp="1"/>
          </p:cNvSpPr>
          <p:nvPr>
            <p:ph idx="1"/>
          </p:nvPr>
        </p:nvSpPr>
        <p:spPr/>
        <p:txBody>
          <a:bodyPr/>
          <a:lstStyle/>
          <a:p>
            <a:endParaRPr lang="en-US" dirty="0"/>
          </a:p>
          <a:p>
            <a:pPr marL="0" indent="0">
              <a:buNone/>
            </a:pPr>
            <a:endParaRPr lang="en-US" dirty="0"/>
          </a:p>
        </p:txBody>
      </p:sp>
      <p:sp>
        <p:nvSpPr>
          <p:cNvPr id="5" name="Rectangle 1">
            <a:extLst>
              <a:ext uri="{FF2B5EF4-FFF2-40B4-BE49-F238E27FC236}">
                <a16:creationId xmlns:a16="http://schemas.microsoft.com/office/drawing/2014/main" id="{7AE27080-9047-0F4E-E67F-24F72E6E04E9}"/>
              </a:ext>
              <a:ext uri="{C183D7F6-B498-43B3-948B-1728B52AA6E4}">
                <adec:decorative xmlns:adec="http://schemas.microsoft.com/office/drawing/2017/decorative" val="1"/>
              </a:ext>
            </a:extLst>
          </p:cNvPr>
          <p:cNvSpPr>
            <a:spLocks noChangeArrowheads="1"/>
          </p:cNvSpPr>
          <p:nvPr/>
        </p:nvSpPr>
        <p:spPr bwMode="auto">
          <a:xfrm>
            <a:off x="228600" y="1336431"/>
            <a:ext cx="8686800" cy="1555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6" name="Diagram 5" descr="Image of a sample logic model with a hierarchy structure.  The top block is &quot;Mission&quot;, with blocks under, labeled as Goal 1, Goal 2.  Beneath the Goals are listed Objectives 1.1, 1.2, 2.1, 2.2.  Beneath the objective blocks is another block listed as &quot;activity.&quot; ">
            <a:extLst>
              <a:ext uri="{FF2B5EF4-FFF2-40B4-BE49-F238E27FC236}">
                <a16:creationId xmlns:a16="http://schemas.microsoft.com/office/drawing/2014/main" id="{7A51F9C7-50B2-D098-726A-2BC77E3AC0F9}"/>
              </a:ext>
            </a:extLst>
          </p:cNvPr>
          <p:cNvGraphicFramePr/>
          <p:nvPr>
            <p:extLst>
              <p:ext uri="{D42A27DB-BD31-4B8C-83A1-F6EECF244321}">
                <p14:modId xmlns:p14="http://schemas.microsoft.com/office/powerpoint/2010/main" val="305158598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825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9</a:t>
            </a:fld>
            <a:r>
              <a:rPr lang="en-US" sz="800" dirty="0">
                <a:solidFill>
                  <a:srgbClr val="333399"/>
                </a:solidFill>
              </a:rPr>
              <a:t> </a:t>
            </a:r>
            <a:br>
              <a:rPr lang="en-US" sz="800" dirty="0">
                <a:solidFill>
                  <a:srgbClr val="333399"/>
                </a:solidFill>
              </a:rPr>
            </a:br>
            <a:r>
              <a:rPr lang="en-US" dirty="0"/>
              <a:t>Section 1.1 Mission</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b="1" dirty="0"/>
              <a:t>1.1 Mission of the Independent Living Network and the </a:t>
            </a:r>
            <a:r>
              <a:rPr lang="en-US" b="1" dirty="0" err="1"/>
              <a:t>SPIL</a:t>
            </a:r>
            <a:r>
              <a:rPr lang="en-US" b="1" dirty="0"/>
              <a:t>.</a:t>
            </a:r>
          </a:p>
          <a:p>
            <a:r>
              <a:rPr lang="en-US" dirty="0"/>
              <a:t>In developing the mission statement, keep in mind this is the mission of the IL Network in your state and the </a:t>
            </a:r>
            <a:r>
              <a:rPr lang="en-US" dirty="0" err="1"/>
              <a:t>SPIL</a:t>
            </a:r>
            <a:r>
              <a:rPr lang="en-US" dirty="0"/>
              <a:t> is the vehicle to address it.  </a:t>
            </a:r>
          </a:p>
          <a:p>
            <a:r>
              <a:rPr lang="en-US" dirty="0"/>
              <a:t>The mission is the highest outcome in the long term, and the </a:t>
            </a:r>
            <a:r>
              <a:rPr lang="en-US" dirty="0" err="1"/>
              <a:t>SPIL</a:t>
            </a:r>
            <a:r>
              <a:rPr lang="en-US" dirty="0"/>
              <a:t> goals and objectives should all be aiming toward achieving this mission.</a:t>
            </a:r>
          </a:p>
        </p:txBody>
      </p:sp>
    </p:spTree>
    <p:extLst>
      <p:ext uri="{BB962C8B-B14F-4D97-AF65-F5344CB8AC3E}">
        <p14:creationId xmlns:p14="http://schemas.microsoft.com/office/powerpoint/2010/main" val="40905327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14039</TotalTime>
  <Words>1255</Words>
  <Application>Microsoft Office PowerPoint</Application>
  <PresentationFormat>On-screen Show (4:3)</PresentationFormat>
  <Paragraphs>140</Paragraphs>
  <Slides>19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Rounded MT Bold</vt:lpstr>
      <vt:lpstr>Calibri</vt:lpstr>
      <vt:lpstr>Calibri Light</vt:lpstr>
      <vt:lpstr>Tahoma</vt:lpstr>
      <vt:lpstr>Times New Roman</vt:lpstr>
      <vt:lpstr>Default Design</vt:lpstr>
      <vt:lpstr>Slide  1  Independent Living Research Utilization</vt:lpstr>
      <vt:lpstr>Slide  2  SPIL Training and Technical Assistance  Monthly Series</vt:lpstr>
      <vt:lpstr>Slide  3 What you will learn</vt:lpstr>
      <vt:lpstr>Slide  4  Instructions and Instrument</vt:lpstr>
      <vt:lpstr>Slide  5  Outcomes-Focused and Using Logic Models</vt:lpstr>
      <vt:lpstr>Slide  6  Outcomes vs. Outputs</vt:lpstr>
      <vt:lpstr>Slide  7  The Conceptual Chain</vt:lpstr>
      <vt:lpstr>Slide  8  Sample Logic Model </vt:lpstr>
      <vt:lpstr>Slide  9  Section 1.1 Mission</vt:lpstr>
      <vt:lpstr>Slide  10  Section 1.1 Mission, cont. </vt:lpstr>
      <vt:lpstr>Slide  11  Section 1.2 Goals</vt:lpstr>
      <vt:lpstr>Slide  12  Section 1.2 Goals, cont. </vt:lpstr>
      <vt:lpstr>Slide  13  Section 1.3 Objectives</vt:lpstr>
      <vt:lpstr>Slide  14  Section 1.3 Objectives, cont</vt:lpstr>
      <vt:lpstr>Slide  15  Section 1.3 Objectives, cont.</vt:lpstr>
      <vt:lpstr>Slide  16  Section 1.3 Objectives, cont.</vt:lpstr>
      <vt:lpstr>Slide  17 For on-going technical assistance, contact:</vt:lpstr>
      <vt:lpstr>Slide 18  Resources</vt:lpstr>
      <vt:lpstr>Slide  19  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Sandra Breitengross</cp:lastModifiedBy>
  <cp:revision>24</cp:revision>
  <cp:lastPrinted>2018-03-01T19:49:00Z</cp:lastPrinted>
  <dcterms:created xsi:type="dcterms:W3CDTF">2011-01-05T14:17:00Z</dcterms:created>
  <dcterms:modified xsi:type="dcterms:W3CDTF">2023-11-01T17:31:08Z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